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6" r:id="rId3"/>
    <p:sldId id="273" r:id="rId4"/>
    <p:sldId id="276" r:id="rId5"/>
    <p:sldId id="277" r:id="rId6"/>
    <p:sldId id="278" r:id="rId7"/>
    <p:sldId id="299" r:id="rId8"/>
    <p:sldId id="286" r:id="rId9"/>
    <p:sldId id="289" r:id="rId10"/>
    <p:sldId id="282" r:id="rId11"/>
    <p:sldId id="287" r:id="rId12"/>
    <p:sldId id="290" r:id="rId13"/>
    <p:sldId id="305" r:id="rId14"/>
    <p:sldId id="296" r:id="rId15"/>
    <p:sldId id="306" r:id="rId16"/>
    <p:sldId id="30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D5AAC-33EE-4D61-8FD6-1AE16AC315FD}" type="doc">
      <dgm:prSet loTypeId="urn:microsoft.com/office/officeart/2005/8/layout/cycle2" loCatId="cycle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C673A9E-8E71-4808-96CB-D7C1289D8445}">
      <dgm:prSet phldrT="[Текст]"/>
      <dgm:spPr/>
      <dgm:t>
        <a:bodyPr/>
        <a:lstStyle/>
        <a:p>
          <a:r>
            <a:rPr lang="ru-RU" dirty="0" smtClean="0"/>
            <a:t>Подвижные и спортивные игры</a:t>
          </a:r>
          <a:endParaRPr lang="ru-RU" dirty="0"/>
        </a:p>
      </dgm:t>
    </dgm:pt>
    <dgm:pt modelId="{8040B4A2-A56F-43D3-ACB8-3F3863EA0DB3}" type="parTrans" cxnId="{E39E90DA-E28D-4333-BA76-1936DA84238E}">
      <dgm:prSet/>
      <dgm:spPr/>
      <dgm:t>
        <a:bodyPr/>
        <a:lstStyle/>
        <a:p>
          <a:endParaRPr lang="ru-RU"/>
        </a:p>
      </dgm:t>
    </dgm:pt>
    <dgm:pt modelId="{129B82EE-DC66-4C9E-8836-EC87C9ED83AC}" type="sibTrans" cxnId="{E39E90DA-E28D-4333-BA76-1936DA84238E}">
      <dgm:prSet/>
      <dgm:spPr/>
      <dgm:t>
        <a:bodyPr/>
        <a:lstStyle/>
        <a:p>
          <a:endParaRPr lang="ru-RU"/>
        </a:p>
      </dgm:t>
    </dgm:pt>
    <dgm:pt modelId="{8415A83B-62F5-4CC3-98FE-A0CDEB8B5C9F}">
      <dgm:prSet phldrT="[Текст]"/>
      <dgm:spPr/>
      <dgm:t>
        <a:bodyPr/>
        <a:lstStyle/>
        <a:p>
          <a:r>
            <a:rPr lang="ru-RU" dirty="0" smtClean="0"/>
            <a:t>Утренняя гимнастика</a:t>
          </a:r>
          <a:endParaRPr lang="ru-RU" dirty="0"/>
        </a:p>
      </dgm:t>
    </dgm:pt>
    <dgm:pt modelId="{D1D9080C-53AF-42FF-80B1-1123B336E31C}" type="parTrans" cxnId="{62506234-F87E-4B3E-8B87-BD5C35D521DF}">
      <dgm:prSet/>
      <dgm:spPr/>
      <dgm:t>
        <a:bodyPr/>
        <a:lstStyle/>
        <a:p>
          <a:endParaRPr lang="ru-RU"/>
        </a:p>
      </dgm:t>
    </dgm:pt>
    <dgm:pt modelId="{C7C60754-6891-4393-B081-A75B126609A3}" type="sibTrans" cxnId="{62506234-F87E-4B3E-8B87-BD5C35D521DF}">
      <dgm:prSet/>
      <dgm:spPr/>
      <dgm:t>
        <a:bodyPr/>
        <a:lstStyle/>
        <a:p>
          <a:endParaRPr lang="ru-RU"/>
        </a:p>
      </dgm:t>
    </dgm:pt>
    <dgm:pt modelId="{0C242429-E500-458E-8B65-2E56BFE5B674}">
      <dgm:prSet phldrT="[Текст]"/>
      <dgm:spPr/>
      <dgm:t>
        <a:bodyPr/>
        <a:lstStyle/>
        <a:p>
          <a:r>
            <a:rPr lang="ru-RU" dirty="0" err="1" smtClean="0"/>
            <a:t>Коррегирующая</a:t>
          </a:r>
          <a:r>
            <a:rPr lang="ru-RU" dirty="0" smtClean="0"/>
            <a:t> гимнастика</a:t>
          </a:r>
          <a:endParaRPr lang="ru-RU" dirty="0"/>
        </a:p>
      </dgm:t>
    </dgm:pt>
    <dgm:pt modelId="{246D57FF-CCC6-4626-A5EE-0E0210057CE2}" type="parTrans" cxnId="{3BDB8B4E-D8B0-4551-87EB-B615FF6D6516}">
      <dgm:prSet/>
      <dgm:spPr/>
      <dgm:t>
        <a:bodyPr/>
        <a:lstStyle/>
        <a:p>
          <a:endParaRPr lang="ru-RU"/>
        </a:p>
      </dgm:t>
    </dgm:pt>
    <dgm:pt modelId="{C803991E-D835-4388-A67B-E11687D968DE}" type="sibTrans" cxnId="{3BDB8B4E-D8B0-4551-87EB-B615FF6D6516}">
      <dgm:prSet/>
      <dgm:spPr/>
      <dgm:t>
        <a:bodyPr/>
        <a:lstStyle/>
        <a:p>
          <a:endParaRPr lang="ru-RU"/>
        </a:p>
      </dgm:t>
    </dgm:pt>
    <dgm:pt modelId="{EB9EED74-AC54-4211-9033-DF92294A42C7}">
      <dgm:prSet phldrT="[Текст]"/>
      <dgm:spPr/>
      <dgm:t>
        <a:bodyPr/>
        <a:lstStyle/>
        <a:p>
          <a:r>
            <a:rPr lang="ru-RU" dirty="0" smtClean="0"/>
            <a:t>Дыхательная гимнастика</a:t>
          </a:r>
          <a:endParaRPr lang="ru-RU" dirty="0"/>
        </a:p>
      </dgm:t>
    </dgm:pt>
    <dgm:pt modelId="{D00B97A0-892F-4364-8861-EF7AE5056047}" type="parTrans" cxnId="{F3DC9C4A-590A-48C5-A6BE-156D8DFF797C}">
      <dgm:prSet/>
      <dgm:spPr/>
      <dgm:t>
        <a:bodyPr/>
        <a:lstStyle/>
        <a:p>
          <a:endParaRPr lang="ru-RU"/>
        </a:p>
      </dgm:t>
    </dgm:pt>
    <dgm:pt modelId="{FA854CEF-7D1B-46FD-88F7-839FAD7662CC}" type="sibTrans" cxnId="{F3DC9C4A-590A-48C5-A6BE-156D8DFF797C}">
      <dgm:prSet/>
      <dgm:spPr/>
      <dgm:t>
        <a:bodyPr/>
        <a:lstStyle/>
        <a:p>
          <a:endParaRPr lang="ru-RU"/>
        </a:p>
      </dgm:t>
    </dgm:pt>
    <dgm:pt modelId="{A0008E2F-6D71-43BA-863B-A107A0BD698D}">
      <dgm:prSet phldrT="[Текст]"/>
      <dgm:spPr/>
      <dgm:t>
        <a:bodyPr/>
        <a:lstStyle/>
        <a:p>
          <a:r>
            <a:rPr lang="ru-RU" dirty="0" smtClean="0"/>
            <a:t>Гимнастика для глаз</a:t>
          </a:r>
          <a:endParaRPr lang="ru-RU" dirty="0"/>
        </a:p>
      </dgm:t>
    </dgm:pt>
    <dgm:pt modelId="{C63A4D28-EAC9-4312-9262-F7B7A45D5EF2}" type="parTrans" cxnId="{97F24E16-8009-439B-8932-E7BEF37D10AB}">
      <dgm:prSet/>
      <dgm:spPr/>
      <dgm:t>
        <a:bodyPr/>
        <a:lstStyle/>
        <a:p>
          <a:endParaRPr lang="ru-RU"/>
        </a:p>
      </dgm:t>
    </dgm:pt>
    <dgm:pt modelId="{FEFD287A-19E8-4936-A8D3-2A8F36078812}" type="sibTrans" cxnId="{97F24E16-8009-439B-8932-E7BEF37D10AB}">
      <dgm:prSet/>
      <dgm:spPr/>
      <dgm:t>
        <a:bodyPr/>
        <a:lstStyle/>
        <a:p>
          <a:endParaRPr lang="ru-RU"/>
        </a:p>
      </dgm:t>
    </dgm:pt>
    <dgm:pt modelId="{70622C7D-F68C-4F58-937A-30618196B07C}">
      <dgm:prSet/>
      <dgm:spPr/>
      <dgm:t>
        <a:bodyPr/>
        <a:lstStyle/>
        <a:p>
          <a:r>
            <a:rPr lang="ru-RU" dirty="0" smtClean="0"/>
            <a:t>·</a:t>
          </a:r>
          <a:r>
            <a:rPr lang="ru-RU" dirty="0" err="1" smtClean="0"/>
            <a:t>Самомоссаж</a:t>
          </a:r>
          <a:r>
            <a:rPr lang="ru-RU" dirty="0" smtClean="0"/>
            <a:t> </a:t>
          </a:r>
          <a:endParaRPr lang="ru-RU" dirty="0"/>
        </a:p>
      </dgm:t>
    </dgm:pt>
    <dgm:pt modelId="{72E1CCE1-1BB9-4141-9C86-9AEF7CCC4881}" type="parTrans" cxnId="{853CF891-C654-487D-AF82-1D0E00FF5429}">
      <dgm:prSet/>
      <dgm:spPr/>
      <dgm:t>
        <a:bodyPr/>
        <a:lstStyle/>
        <a:p>
          <a:endParaRPr lang="ru-RU"/>
        </a:p>
      </dgm:t>
    </dgm:pt>
    <dgm:pt modelId="{5F568A32-83AF-428A-99E0-FBD77A03740C}" type="sibTrans" cxnId="{853CF891-C654-487D-AF82-1D0E00FF5429}">
      <dgm:prSet/>
      <dgm:spPr/>
      <dgm:t>
        <a:bodyPr/>
        <a:lstStyle/>
        <a:p>
          <a:endParaRPr lang="ru-RU"/>
        </a:p>
      </dgm:t>
    </dgm:pt>
    <dgm:pt modelId="{208A6851-2F66-44AC-9AF0-2CF00D88113A}">
      <dgm:prSet/>
      <dgm:spPr/>
      <dgm:t>
        <a:bodyPr/>
        <a:lstStyle/>
        <a:p>
          <a:r>
            <a:rPr lang="ru-RU" dirty="0" smtClean="0"/>
            <a:t>Динамическая пауза</a:t>
          </a:r>
          <a:endParaRPr lang="ru-RU" dirty="0"/>
        </a:p>
      </dgm:t>
    </dgm:pt>
    <dgm:pt modelId="{1673A47C-7542-46AA-8D45-8297BFD25DF6}" type="parTrans" cxnId="{273BC606-AA31-4E4A-B2FE-266BBA9D06F5}">
      <dgm:prSet/>
      <dgm:spPr/>
      <dgm:t>
        <a:bodyPr/>
        <a:lstStyle/>
        <a:p>
          <a:endParaRPr lang="ru-RU"/>
        </a:p>
      </dgm:t>
    </dgm:pt>
    <dgm:pt modelId="{62C7AB94-B1C4-473A-934D-B6EC6D4B638C}" type="sibTrans" cxnId="{273BC606-AA31-4E4A-B2FE-266BBA9D06F5}">
      <dgm:prSet/>
      <dgm:spPr/>
      <dgm:t>
        <a:bodyPr/>
        <a:lstStyle/>
        <a:p>
          <a:endParaRPr lang="ru-RU"/>
        </a:p>
      </dgm:t>
    </dgm:pt>
    <dgm:pt modelId="{C88ECC7F-33EC-4772-A1E1-9C7AAB842F19}">
      <dgm:prSet/>
      <dgm:spPr/>
      <dgm:t>
        <a:bodyPr/>
        <a:lstStyle/>
        <a:p>
          <a:r>
            <a:rPr lang="ru-RU" dirty="0" smtClean="0"/>
            <a:t>Релаксация</a:t>
          </a:r>
          <a:endParaRPr lang="ru-RU" dirty="0"/>
        </a:p>
      </dgm:t>
    </dgm:pt>
    <dgm:pt modelId="{22C42DBA-9AC0-42A6-8F2D-7AC9C927E0A6}" type="parTrans" cxnId="{EB5EDAFB-4F60-4769-BDF6-664F51FD8910}">
      <dgm:prSet/>
      <dgm:spPr/>
      <dgm:t>
        <a:bodyPr/>
        <a:lstStyle/>
        <a:p>
          <a:endParaRPr lang="ru-RU"/>
        </a:p>
      </dgm:t>
    </dgm:pt>
    <dgm:pt modelId="{2B2ADD0D-979A-4B67-B48B-535448BC5D69}" type="sibTrans" cxnId="{EB5EDAFB-4F60-4769-BDF6-664F51FD8910}">
      <dgm:prSet/>
      <dgm:spPr/>
      <dgm:t>
        <a:bodyPr/>
        <a:lstStyle/>
        <a:p>
          <a:endParaRPr lang="ru-RU"/>
        </a:p>
      </dgm:t>
    </dgm:pt>
    <dgm:pt modelId="{69F011E0-EB24-4383-BC5F-EA23B8BD75EF}">
      <dgm:prSet/>
      <dgm:spPr/>
      <dgm:t>
        <a:bodyPr/>
        <a:lstStyle/>
        <a:p>
          <a:r>
            <a:rPr lang="ru-RU" dirty="0" smtClean="0"/>
            <a:t>Пальчиковая гимнастика</a:t>
          </a:r>
          <a:endParaRPr lang="ru-RU" dirty="0"/>
        </a:p>
      </dgm:t>
    </dgm:pt>
    <dgm:pt modelId="{2B5D01B6-A5BD-4433-BCE7-6A090ED24D55}" type="parTrans" cxnId="{959A97D5-C395-4C6D-AC97-06D66514DE5B}">
      <dgm:prSet/>
      <dgm:spPr/>
      <dgm:t>
        <a:bodyPr/>
        <a:lstStyle/>
        <a:p>
          <a:endParaRPr lang="ru-RU"/>
        </a:p>
      </dgm:t>
    </dgm:pt>
    <dgm:pt modelId="{7EFAA717-2E60-45E4-A780-0CE90B17B787}" type="sibTrans" cxnId="{959A97D5-C395-4C6D-AC97-06D66514DE5B}">
      <dgm:prSet/>
      <dgm:spPr/>
      <dgm:t>
        <a:bodyPr/>
        <a:lstStyle/>
        <a:p>
          <a:endParaRPr lang="ru-RU"/>
        </a:p>
      </dgm:t>
    </dgm:pt>
    <dgm:pt modelId="{1A265E72-1454-46F4-BD7E-A18784EFD86C}" type="pres">
      <dgm:prSet presAssocID="{760D5AAC-33EE-4D61-8FD6-1AE16AC315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DACABB-5FE1-46BF-B6FD-5F70F3FD960B}" type="pres">
      <dgm:prSet presAssocID="{3C673A9E-8E71-4808-96CB-D7C1289D844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BB165A-1486-4056-8722-F7DD93FAD199}" type="pres">
      <dgm:prSet presAssocID="{129B82EE-DC66-4C9E-8836-EC87C9ED83AC}" presName="sibTrans" presStyleLbl="sibTrans2D1" presStyleIdx="0" presStyleCnt="9"/>
      <dgm:spPr/>
      <dgm:t>
        <a:bodyPr/>
        <a:lstStyle/>
        <a:p>
          <a:endParaRPr lang="ru-RU"/>
        </a:p>
      </dgm:t>
    </dgm:pt>
    <dgm:pt modelId="{B763F8CC-58EA-49B2-99B1-CCEB5F8CAF1B}" type="pres">
      <dgm:prSet presAssocID="{129B82EE-DC66-4C9E-8836-EC87C9ED83AC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4DB56813-B5DE-4DFC-A29F-5BDCC8886F2C}" type="pres">
      <dgm:prSet presAssocID="{8415A83B-62F5-4CC3-98FE-A0CDEB8B5C9F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0789C-DBA1-4978-BF4C-BA30369A90BD}" type="pres">
      <dgm:prSet presAssocID="{C7C60754-6891-4393-B081-A75B126609A3}" presName="sibTrans" presStyleLbl="sibTrans2D1" presStyleIdx="1" presStyleCnt="9"/>
      <dgm:spPr/>
      <dgm:t>
        <a:bodyPr/>
        <a:lstStyle/>
        <a:p>
          <a:endParaRPr lang="ru-RU"/>
        </a:p>
      </dgm:t>
    </dgm:pt>
    <dgm:pt modelId="{7874BFE9-759D-4543-AB9A-34A2622013CB}" type="pres">
      <dgm:prSet presAssocID="{C7C60754-6891-4393-B081-A75B126609A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C3A9D286-003A-4A9A-A459-719D2AAAEAF9}" type="pres">
      <dgm:prSet presAssocID="{0C242429-E500-458E-8B65-2E56BFE5B67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B9CC6-79B4-47DD-B390-6BE91E1076FF}" type="pres">
      <dgm:prSet presAssocID="{C803991E-D835-4388-A67B-E11687D968DE}" presName="sibTrans" presStyleLbl="sibTrans2D1" presStyleIdx="2" presStyleCnt="9"/>
      <dgm:spPr/>
      <dgm:t>
        <a:bodyPr/>
        <a:lstStyle/>
        <a:p>
          <a:endParaRPr lang="ru-RU"/>
        </a:p>
      </dgm:t>
    </dgm:pt>
    <dgm:pt modelId="{6806C759-9360-4548-9ACB-F2EC6E8F8ADB}" type="pres">
      <dgm:prSet presAssocID="{C803991E-D835-4388-A67B-E11687D968DE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015DC912-36CE-4208-ABAE-67DEEB6DAA7E}" type="pres">
      <dgm:prSet presAssocID="{EB9EED74-AC54-4211-9033-DF92294A42C7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F0B8C-895C-447D-9DE2-F2AEB449BD3D}" type="pres">
      <dgm:prSet presAssocID="{FA854CEF-7D1B-46FD-88F7-839FAD7662CC}" presName="sibTrans" presStyleLbl="sibTrans2D1" presStyleIdx="3" presStyleCnt="9"/>
      <dgm:spPr/>
      <dgm:t>
        <a:bodyPr/>
        <a:lstStyle/>
        <a:p>
          <a:endParaRPr lang="ru-RU"/>
        </a:p>
      </dgm:t>
    </dgm:pt>
    <dgm:pt modelId="{4473348B-610A-441E-9A4A-4BCD4AEADEDF}" type="pres">
      <dgm:prSet presAssocID="{FA854CEF-7D1B-46FD-88F7-839FAD7662CC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B2EAAAA2-37D8-445F-A81A-BD463D698774}" type="pres">
      <dgm:prSet presAssocID="{A0008E2F-6D71-43BA-863B-A107A0BD698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86199-F336-4C0C-9573-CFBACC4D655C}" type="pres">
      <dgm:prSet presAssocID="{FEFD287A-19E8-4936-A8D3-2A8F36078812}" presName="sibTrans" presStyleLbl="sibTrans2D1" presStyleIdx="4" presStyleCnt="9"/>
      <dgm:spPr/>
      <dgm:t>
        <a:bodyPr/>
        <a:lstStyle/>
        <a:p>
          <a:endParaRPr lang="ru-RU"/>
        </a:p>
      </dgm:t>
    </dgm:pt>
    <dgm:pt modelId="{680DE505-0D80-4C03-936D-FF7BCA78303F}" type="pres">
      <dgm:prSet presAssocID="{FEFD287A-19E8-4936-A8D3-2A8F36078812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41662FD2-0BA8-4B92-9361-F31710A5C4CF}" type="pres">
      <dgm:prSet presAssocID="{70622C7D-F68C-4F58-937A-30618196B07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8D313-150D-4A9E-B57D-C828285D1483}" type="pres">
      <dgm:prSet presAssocID="{5F568A32-83AF-428A-99E0-FBD77A03740C}" presName="sibTrans" presStyleLbl="sibTrans2D1" presStyleIdx="5" presStyleCnt="9"/>
      <dgm:spPr/>
      <dgm:t>
        <a:bodyPr/>
        <a:lstStyle/>
        <a:p>
          <a:endParaRPr lang="ru-RU"/>
        </a:p>
      </dgm:t>
    </dgm:pt>
    <dgm:pt modelId="{67E40BFA-F5C1-4072-8A18-AC9BDCD0D2B5}" type="pres">
      <dgm:prSet presAssocID="{5F568A32-83AF-428A-99E0-FBD77A03740C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F13382E5-7102-4C41-B1A0-4E794ECE068B}" type="pres">
      <dgm:prSet presAssocID="{208A6851-2F66-44AC-9AF0-2CF00D88113A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EA082-9A74-47F5-A997-06E8899B644D}" type="pres">
      <dgm:prSet presAssocID="{62C7AB94-B1C4-473A-934D-B6EC6D4B638C}" presName="sibTrans" presStyleLbl="sibTrans2D1" presStyleIdx="6" presStyleCnt="9"/>
      <dgm:spPr/>
      <dgm:t>
        <a:bodyPr/>
        <a:lstStyle/>
        <a:p>
          <a:endParaRPr lang="ru-RU"/>
        </a:p>
      </dgm:t>
    </dgm:pt>
    <dgm:pt modelId="{3FBCE54A-464C-493A-9AA9-8399646F0C9C}" type="pres">
      <dgm:prSet presAssocID="{62C7AB94-B1C4-473A-934D-B6EC6D4B638C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A1BEFD6C-4D82-47B7-9068-6A96FB1639A1}" type="pres">
      <dgm:prSet presAssocID="{C88ECC7F-33EC-4772-A1E1-9C7AAB842F1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66936-927A-4797-B007-E83FE3D440A5}" type="pres">
      <dgm:prSet presAssocID="{2B2ADD0D-979A-4B67-B48B-535448BC5D69}" presName="sibTrans" presStyleLbl="sibTrans2D1" presStyleIdx="7" presStyleCnt="9"/>
      <dgm:spPr/>
      <dgm:t>
        <a:bodyPr/>
        <a:lstStyle/>
        <a:p>
          <a:endParaRPr lang="ru-RU"/>
        </a:p>
      </dgm:t>
    </dgm:pt>
    <dgm:pt modelId="{70CD7124-0078-4804-82EE-70D2D20113FB}" type="pres">
      <dgm:prSet presAssocID="{2B2ADD0D-979A-4B67-B48B-535448BC5D69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831F35BA-A9C4-441A-84A0-D49AFC8D99DD}" type="pres">
      <dgm:prSet presAssocID="{69F011E0-EB24-4383-BC5F-EA23B8BD75E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7D889-5FB0-4BC5-957D-3B294487EFE5}" type="pres">
      <dgm:prSet presAssocID="{7EFAA717-2E60-45E4-A780-0CE90B17B787}" presName="sibTrans" presStyleLbl="sibTrans2D1" presStyleIdx="8" presStyleCnt="9"/>
      <dgm:spPr/>
      <dgm:t>
        <a:bodyPr/>
        <a:lstStyle/>
        <a:p>
          <a:endParaRPr lang="ru-RU"/>
        </a:p>
      </dgm:t>
    </dgm:pt>
    <dgm:pt modelId="{1C89BD8B-9147-4AB0-A56A-38CC523D21BB}" type="pres">
      <dgm:prSet presAssocID="{7EFAA717-2E60-45E4-A780-0CE90B17B787}" presName="connectorText" presStyleLbl="sibTrans2D1" presStyleIdx="8" presStyleCnt="9"/>
      <dgm:spPr/>
      <dgm:t>
        <a:bodyPr/>
        <a:lstStyle/>
        <a:p>
          <a:endParaRPr lang="ru-RU"/>
        </a:p>
      </dgm:t>
    </dgm:pt>
  </dgm:ptLst>
  <dgm:cxnLst>
    <dgm:cxn modelId="{2228B67A-987F-43FB-8383-FB6CB1CF9A2D}" type="presOf" srcId="{FEFD287A-19E8-4936-A8D3-2A8F36078812}" destId="{9C086199-F336-4C0C-9573-CFBACC4D655C}" srcOrd="0" destOrd="0" presId="urn:microsoft.com/office/officeart/2005/8/layout/cycle2"/>
    <dgm:cxn modelId="{0014EE5F-7FD8-41F3-84E9-648F5C65CFAD}" type="presOf" srcId="{7EFAA717-2E60-45E4-A780-0CE90B17B787}" destId="{1C89BD8B-9147-4AB0-A56A-38CC523D21BB}" srcOrd="1" destOrd="0" presId="urn:microsoft.com/office/officeart/2005/8/layout/cycle2"/>
    <dgm:cxn modelId="{62506234-F87E-4B3E-8B87-BD5C35D521DF}" srcId="{760D5AAC-33EE-4D61-8FD6-1AE16AC315FD}" destId="{8415A83B-62F5-4CC3-98FE-A0CDEB8B5C9F}" srcOrd="1" destOrd="0" parTransId="{D1D9080C-53AF-42FF-80B1-1123B336E31C}" sibTransId="{C7C60754-6891-4393-B081-A75B126609A3}"/>
    <dgm:cxn modelId="{98C64885-0074-4C3E-809F-B2628312671C}" type="presOf" srcId="{EB9EED74-AC54-4211-9033-DF92294A42C7}" destId="{015DC912-36CE-4208-ABAE-67DEEB6DAA7E}" srcOrd="0" destOrd="0" presId="urn:microsoft.com/office/officeart/2005/8/layout/cycle2"/>
    <dgm:cxn modelId="{876D2014-2FDE-4D8B-9151-9398420FBE30}" type="presOf" srcId="{129B82EE-DC66-4C9E-8836-EC87C9ED83AC}" destId="{A9BB165A-1486-4056-8722-F7DD93FAD199}" srcOrd="0" destOrd="0" presId="urn:microsoft.com/office/officeart/2005/8/layout/cycle2"/>
    <dgm:cxn modelId="{EB5EDAFB-4F60-4769-BDF6-664F51FD8910}" srcId="{760D5AAC-33EE-4D61-8FD6-1AE16AC315FD}" destId="{C88ECC7F-33EC-4772-A1E1-9C7AAB842F19}" srcOrd="7" destOrd="0" parTransId="{22C42DBA-9AC0-42A6-8F2D-7AC9C927E0A6}" sibTransId="{2B2ADD0D-979A-4B67-B48B-535448BC5D69}"/>
    <dgm:cxn modelId="{C322EFB9-DEA9-4645-ABDC-FE99D7D135DC}" type="presOf" srcId="{C7C60754-6891-4393-B081-A75B126609A3}" destId="{E9A0789C-DBA1-4978-BF4C-BA30369A90BD}" srcOrd="0" destOrd="0" presId="urn:microsoft.com/office/officeart/2005/8/layout/cycle2"/>
    <dgm:cxn modelId="{76271969-A6CB-4F38-BC7F-102DBC310BA2}" type="presOf" srcId="{2B2ADD0D-979A-4B67-B48B-535448BC5D69}" destId="{EB266936-927A-4797-B007-E83FE3D440A5}" srcOrd="0" destOrd="0" presId="urn:microsoft.com/office/officeart/2005/8/layout/cycle2"/>
    <dgm:cxn modelId="{959A97D5-C395-4C6D-AC97-06D66514DE5B}" srcId="{760D5AAC-33EE-4D61-8FD6-1AE16AC315FD}" destId="{69F011E0-EB24-4383-BC5F-EA23B8BD75EF}" srcOrd="8" destOrd="0" parTransId="{2B5D01B6-A5BD-4433-BCE7-6A090ED24D55}" sibTransId="{7EFAA717-2E60-45E4-A780-0CE90B17B787}"/>
    <dgm:cxn modelId="{91A8870E-0ED5-4DA6-BEBE-2D0EDFB1FC64}" type="presOf" srcId="{62C7AB94-B1C4-473A-934D-B6EC6D4B638C}" destId="{3FBCE54A-464C-493A-9AA9-8399646F0C9C}" srcOrd="1" destOrd="0" presId="urn:microsoft.com/office/officeart/2005/8/layout/cycle2"/>
    <dgm:cxn modelId="{6CAE7B12-D538-4A8A-B41B-2DB8B1BB2A75}" type="presOf" srcId="{2B2ADD0D-979A-4B67-B48B-535448BC5D69}" destId="{70CD7124-0078-4804-82EE-70D2D20113FB}" srcOrd="1" destOrd="0" presId="urn:microsoft.com/office/officeart/2005/8/layout/cycle2"/>
    <dgm:cxn modelId="{E9609DFB-69D0-4204-A622-540367743550}" type="presOf" srcId="{FA854CEF-7D1B-46FD-88F7-839FAD7662CC}" destId="{2CEF0B8C-895C-447D-9DE2-F2AEB449BD3D}" srcOrd="0" destOrd="0" presId="urn:microsoft.com/office/officeart/2005/8/layout/cycle2"/>
    <dgm:cxn modelId="{DDDFC059-9659-4369-A316-8FE5A2915DC5}" type="presOf" srcId="{70622C7D-F68C-4F58-937A-30618196B07C}" destId="{41662FD2-0BA8-4B92-9361-F31710A5C4CF}" srcOrd="0" destOrd="0" presId="urn:microsoft.com/office/officeart/2005/8/layout/cycle2"/>
    <dgm:cxn modelId="{D6185D1E-C4B3-4689-94E0-66033BC7BBFA}" type="presOf" srcId="{0C242429-E500-458E-8B65-2E56BFE5B674}" destId="{C3A9D286-003A-4A9A-A459-719D2AAAEAF9}" srcOrd="0" destOrd="0" presId="urn:microsoft.com/office/officeart/2005/8/layout/cycle2"/>
    <dgm:cxn modelId="{5CC0639E-B0D1-4687-8CC8-CD312F839B1D}" type="presOf" srcId="{C803991E-D835-4388-A67B-E11687D968DE}" destId="{556B9CC6-79B4-47DD-B390-6BE91E1076FF}" srcOrd="0" destOrd="0" presId="urn:microsoft.com/office/officeart/2005/8/layout/cycle2"/>
    <dgm:cxn modelId="{273BC606-AA31-4E4A-B2FE-266BBA9D06F5}" srcId="{760D5AAC-33EE-4D61-8FD6-1AE16AC315FD}" destId="{208A6851-2F66-44AC-9AF0-2CF00D88113A}" srcOrd="6" destOrd="0" parTransId="{1673A47C-7542-46AA-8D45-8297BFD25DF6}" sibTransId="{62C7AB94-B1C4-473A-934D-B6EC6D4B638C}"/>
    <dgm:cxn modelId="{C603D7ED-F65E-4FFC-8111-CEA71013D6CE}" type="presOf" srcId="{5F568A32-83AF-428A-99E0-FBD77A03740C}" destId="{67E40BFA-F5C1-4072-8A18-AC9BDCD0D2B5}" srcOrd="1" destOrd="0" presId="urn:microsoft.com/office/officeart/2005/8/layout/cycle2"/>
    <dgm:cxn modelId="{48DDCF86-06E1-4D78-B242-BB39AD25A42D}" type="presOf" srcId="{62C7AB94-B1C4-473A-934D-B6EC6D4B638C}" destId="{593EA082-9A74-47F5-A997-06E8899B644D}" srcOrd="0" destOrd="0" presId="urn:microsoft.com/office/officeart/2005/8/layout/cycle2"/>
    <dgm:cxn modelId="{97F24E16-8009-439B-8932-E7BEF37D10AB}" srcId="{760D5AAC-33EE-4D61-8FD6-1AE16AC315FD}" destId="{A0008E2F-6D71-43BA-863B-A107A0BD698D}" srcOrd="4" destOrd="0" parTransId="{C63A4D28-EAC9-4312-9262-F7B7A45D5EF2}" sibTransId="{FEFD287A-19E8-4936-A8D3-2A8F36078812}"/>
    <dgm:cxn modelId="{6628B073-7032-4C5D-BE41-960134F56343}" type="presOf" srcId="{5F568A32-83AF-428A-99E0-FBD77A03740C}" destId="{2CB8D313-150D-4A9E-B57D-C828285D1483}" srcOrd="0" destOrd="0" presId="urn:microsoft.com/office/officeart/2005/8/layout/cycle2"/>
    <dgm:cxn modelId="{853CF891-C654-487D-AF82-1D0E00FF5429}" srcId="{760D5AAC-33EE-4D61-8FD6-1AE16AC315FD}" destId="{70622C7D-F68C-4F58-937A-30618196B07C}" srcOrd="5" destOrd="0" parTransId="{72E1CCE1-1BB9-4141-9C86-9AEF7CCC4881}" sibTransId="{5F568A32-83AF-428A-99E0-FBD77A03740C}"/>
    <dgm:cxn modelId="{14AA7BA0-4760-4320-8441-780273F875DB}" type="presOf" srcId="{C88ECC7F-33EC-4772-A1E1-9C7AAB842F19}" destId="{A1BEFD6C-4D82-47B7-9068-6A96FB1639A1}" srcOrd="0" destOrd="0" presId="urn:microsoft.com/office/officeart/2005/8/layout/cycle2"/>
    <dgm:cxn modelId="{BCB72ACC-77CA-4C8B-87FA-45129E00A44D}" type="presOf" srcId="{8415A83B-62F5-4CC3-98FE-A0CDEB8B5C9F}" destId="{4DB56813-B5DE-4DFC-A29F-5BDCC8886F2C}" srcOrd="0" destOrd="0" presId="urn:microsoft.com/office/officeart/2005/8/layout/cycle2"/>
    <dgm:cxn modelId="{2AA115CB-53F0-4871-80EC-5C6143D8291C}" type="presOf" srcId="{FA854CEF-7D1B-46FD-88F7-839FAD7662CC}" destId="{4473348B-610A-441E-9A4A-4BCD4AEADEDF}" srcOrd="1" destOrd="0" presId="urn:microsoft.com/office/officeart/2005/8/layout/cycle2"/>
    <dgm:cxn modelId="{34BA1548-2010-4FC6-B94C-4048EDEC38AE}" type="presOf" srcId="{760D5AAC-33EE-4D61-8FD6-1AE16AC315FD}" destId="{1A265E72-1454-46F4-BD7E-A18784EFD86C}" srcOrd="0" destOrd="0" presId="urn:microsoft.com/office/officeart/2005/8/layout/cycle2"/>
    <dgm:cxn modelId="{E39E90DA-E28D-4333-BA76-1936DA84238E}" srcId="{760D5AAC-33EE-4D61-8FD6-1AE16AC315FD}" destId="{3C673A9E-8E71-4808-96CB-D7C1289D8445}" srcOrd="0" destOrd="0" parTransId="{8040B4A2-A56F-43D3-ACB8-3F3863EA0DB3}" sibTransId="{129B82EE-DC66-4C9E-8836-EC87C9ED83AC}"/>
    <dgm:cxn modelId="{D4798611-E75F-4DE1-9558-165F0647B74F}" type="presOf" srcId="{3C673A9E-8E71-4808-96CB-D7C1289D8445}" destId="{B1DACABB-5FE1-46BF-B6FD-5F70F3FD960B}" srcOrd="0" destOrd="0" presId="urn:microsoft.com/office/officeart/2005/8/layout/cycle2"/>
    <dgm:cxn modelId="{3A4A23EC-1B6A-43DA-8A3D-E1B2A912B615}" type="presOf" srcId="{A0008E2F-6D71-43BA-863B-A107A0BD698D}" destId="{B2EAAAA2-37D8-445F-A81A-BD463D698774}" srcOrd="0" destOrd="0" presId="urn:microsoft.com/office/officeart/2005/8/layout/cycle2"/>
    <dgm:cxn modelId="{F3DC9C4A-590A-48C5-A6BE-156D8DFF797C}" srcId="{760D5AAC-33EE-4D61-8FD6-1AE16AC315FD}" destId="{EB9EED74-AC54-4211-9033-DF92294A42C7}" srcOrd="3" destOrd="0" parTransId="{D00B97A0-892F-4364-8861-EF7AE5056047}" sibTransId="{FA854CEF-7D1B-46FD-88F7-839FAD7662CC}"/>
    <dgm:cxn modelId="{08510F1B-BD19-43DF-9A34-D2BF87911A3A}" type="presOf" srcId="{129B82EE-DC66-4C9E-8836-EC87C9ED83AC}" destId="{B763F8CC-58EA-49B2-99B1-CCEB5F8CAF1B}" srcOrd="1" destOrd="0" presId="urn:microsoft.com/office/officeart/2005/8/layout/cycle2"/>
    <dgm:cxn modelId="{4CE5283C-76B1-4D06-89B1-5ACC5F72653E}" type="presOf" srcId="{69F011E0-EB24-4383-BC5F-EA23B8BD75EF}" destId="{831F35BA-A9C4-441A-84A0-D49AFC8D99DD}" srcOrd="0" destOrd="0" presId="urn:microsoft.com/office/officeart/2005/8/layout/cycle2"/>
    <dgm:cxn modelId="{24413256-EBB3-47EA-A330-44B340015096}" type="presOf" srcId="{208A6851-2F66-44AC-9AF0-2CF00D88113A}" destId="{F13382E5-7102-4C41-B1A0-4E794ECE068B}" srcOrd="0" destOrd="0" presId="urn:microsoft.com/office/officeart/2005/8/layout/cycle2"/>
    <dgm:cxn modelId="{3D849441-A6C1-4A53-A678-80CD49C24F1C}" type="presOf" srcId="{C7C60754-6891-4393-B081-A75B126609A3}" destId="{7874BFE9-759D-4543-AB9A-34A2622013CB}" srcOrd="1" destOrd="0" presId="urn:microsoft.com/office/officeart/2005/8/layout/cycle2"/>
    <dgm:cxn modelId="{F9788498-4E0F-4B32-8B61-E7567AF67374}" type="presOf" srcId="{C803991E-D835-4388-A67B-E11687D968DE}" destId="{6806C759-9360-4548-9ACB-F2EC6E8F8ADB}" srcOrd="1" destOrd="0" presId="urn:microsoft.com/office/officeart/2005/8/layout/cycle2"/>
    <dgm:cxn modelId="{6CAA97B1-B484-4E85-88D1-E9A13073E9BD}" type="presOf" srcId="{FEFD287A-19E8-4936-A8D3-2A8F36078812}" destId="{680DE505-0D80-4C03-936D-FF7BCA78303F}" srcOrd="1" destOrd="0" presId="urn:microsoft.com/office/officeart/2005/8/layout/cycle2"/>
    <dgm:cxn modelId="{C5948419-3C52-4078-A906-7C90EB6790B9}" type="presOf" srcId="{7EFAA717-2E60-45E4-A780-0CE90B17B787}" destId="{4117D889-5FB0-4BC5-957D-3B294487EFE5}" srcOrd="0" destOrd="0" presId="urn:microsoft.com/office/officeart/2005/8/layout/cycle2"/>
    <dgm:cxn modelId="{3BDB8B4E-D8B0-4551-87EB-B615FF6D6516}" srcId="{760D5AAC-33EE-4D61-8FD6-1AE16AC315FD}" destId="{0C242429-E500-458E-8B65-2E56BFE5B674}" srcOrd="2" destOrd="0" parTransId="{246D57FF-CCC6-4626-A5EE-0E0210057CE2}" sibTransId="{C803991E-D835-4388-A67B-E11687D968DE}"/>
    <dgm:cxn modelId="{8F6325A2-B217-41A8-8FE5-BC0E21AFC34F}" type="presParOf" srcId="{1A265E72-1454-46F4-BD7E-A18784EFD86C}" destId="{B1DACABB-5FE1-46BF-B6FD-5F70F3FD960B}" srcOrd="0" destOrd="0" presId="urn:microsoft.com/office/officeart/2005/8/layout/cycle2"/>
    <dgm:cxn modelId="{F2209DFC-1E42-422F-A1C4-D4B05378DB7D}" type="presParOf" srcId="{1A265E72-1454-46F4-BD7E-A18784EFD86C}" destId="{A9BB165A-1486-4056-8722-F7DD93FAD199}" srcOrd="1" destOrd="0" presId="urn:microsoft.com/office/officeart/2005/8/layout/cycle2"/>
    <dgm:cxn modelId="{4C793044-1C59-4854-9C73-4D4D0546BAE5}" type="presParOf" srcId="{A9BB165A-1486-4056-8722-F7DD93FAD199}" destId="{B763F8CC-58EA-49B2-99B1-CCEB5F8CAF1B}" srcOrd="0" destOrd="0" presId="urn:microsoft.com/office/officeart/2005/8/layout/cycle2"/>
    <dgm:cxn modelId="{90B5474A-A955-4D7E-85FA-4EF2C3B933E6}" type="presParOf" srcId="{1A265E72-1454-46F4-BD7E-A18784EFD86C}" destId="{4DB56813-B5DE-4DFC-A29F-5BDCC8886F2C}" srcOrd="2" destOrd="0" presId="urn:microsoft.com/office/officeart/2005/8/layout/cycle2"/>
    <dgm:cxn modelId="{4C0AE134-F4FE-4B5A-AB2D-DBC39FB55D11}" type="presParOf" srcId="{1A265E72-1454-46F4-BD7E-A18784EFD86C}" destId="{E9A0789C-DBA1-4978-BF4C-BA30369A90BD}" srcOrd="3" destOrd="0" presId="urn:microsoft.com/office/officeart/2005/8/layout/cycle2"/>
    <dgm:cxn modelId="{8FC1A968-64F4-417A-B87F-FB1787500C26}" type="presParOf" srcId="{E9A0789C-DBA1-4978-BF4C-BA30369A90BD}" destId="{7874BFE9-759D-4543-AB9A-34A2622013CB}" srcOrd="0" destOrd="0" presId="urn:microsoft.com/office/officeart/2005/8/layout/cycle2"/>
    <dgm:cxn modelId="{F054B955-CA0F-4C0F-AC13-82F2227E0644}" type="presParOf" srcId="{1A265E72-1454-46F4-BD7E-A18784EFD86C}" destId="{C3A9D286-003A-4A9A-A459-719D2AAAEAF9}" srcOrd="4" destOrd="0" presId="urn:microsoft.com/office/officeart/2005/8/layout/cycle2"/>
    <dgm:cxn modelId="{5D40257C-A269-486F-A365-4BFC7E07C1D6}" type="presParOf" srcId="{1A265E72-1454-46F4-BD7E-A18784EFD86C}" destId="{556B9CC6-79B4-47DD-B390-6BE91E1076FF}" srcOrd="5" destOrd="0" presId="urn:microsoft.com/office/officeart/2005/8/layout/cycle2"/>
    <dgm:cxn modelId="{9CA64D2C-2C0B-401B-B988-D9A3E40AFCFD}" type="presParOf" srcId="{556B9CC6-79B4-47DD-B390-6BE91E1076FF}" destId="{6806C759-9360-4548-9ACB-F2EC6E8F8ADB}" srcOrd="0" destOrd="0" presId="urn:microsoft.com/office/officeart/2005/8/layout/cycle2"/>
    <dgm:cxn modelId="{DF5861C7-226A-430E-8DE3-794FF7B46EB8}" type="presParOf" srcId="{1A265E72-1454-46F4-BD7E-A18784EFD86C}" destId="{015DC912-36CE-4208-ABAE-67DEEB6DAA7E}" srcOrd="6" destOrd="0" presId="urn:microsoft.com/office/officeart/2005/8/layout/cycle2"/>
    <dgm:cxn modelId="{F65347E3-B41E-48A6-B7A2-2F11E33EB87D}" type="presParOf" srcId="{1A265E72-1454-46F4-BD7E-A18784EFD86C}" destId="{2CEF0B8C-895C-447D-9DE2-F2AEB449BD3D}" srcOrd="7" destOrd="0" presId="urn:microsoft.com/office/officeart/2005/8/layout/cycle2"/>
    <dgm:cxn modelId="{BCE12A9B-9C15-4E89-B0EE-0A2AFC061280}" type="presParOf" srcId="{2CEF0B8C-895C-447D-9DE2-F2AEB449BD3D}" destId="{4473348B-610A-441E-9A4A-4BCD4AEADEDF}" srcOrd="0" destOrd="0" presId="urn:microsoft.com/office/officeart/2005/8/layout/cycle2"/>
    <dgm:cxn modelId="{199CF5D6-B2AB-4124-9459-F79748E373C3}" type="presParOf" srcId="{1A265E72-1454-46F4-BD7E-A18784EFD86C}" destId="{B2EAAAA2-37D8-445F-A81A-BD463D698774}" srcOrd="8" destOrd="0" presId="urn:microsoft.com/office/officeart/2005/8/layout/cycle2"/>
    <dgm:cxn modelId="{DAC57A62-8217-4A6B-BABB-5CD37ECF425D}" type="presParOf" srcId="{1A265E72-1454-46F4-BD7E-A18784EFD86C}" destId="{9C086199-F336-4C0C-9573-CFBACC4D655C}" srcOrd="9" destOrd="0" presId="urn:microsoft.com/office/officeart/2005/8/layout/cycle2"/>
    <dgm:cxn modelId="{CDB6BEC1-C9E7-463D-AAEE-3D2D0051A217}" type="presParOf" srcId="{9C086199-F336-4C0C-9573-CFBACC4D655C}" destId="{680DE505-0D80-4C03-936D-FF7BCA78303F}" srcOrd="0" destOrd="0" presId="urn:microsoft.com/office/officeart/2005/8/layout/cycle2"/>
    <dgm:cxn modelId="{B1170F76-8785-4915-A0FD-2E279F76D043}" type="presParOf" srcId="{1A265E72-1454-46F4-BD7E-A18784EFD86C}" destId="{41662FD2-0BA8-4B92-9361-F31710A5C4CF}" srcOrd="10" destOrd="0" presId="urn:microsoft.com/office/officeart/2005/8/layout/cycle2"/>
    <dgm:cxn modelId="{3097B21F-8183-485B-8F4A-733486E8E161}" type="presParOf" srcId="{1A265E72-1454-46F4-BD7E-A18784EFD86C}" destId="{2CB8D313-150D-4A9E-B57D-C828285D1483}" srcOrd="11" destOrd="0" presId="urn:microsoft.com/office/officeart/2005/8/layout/cycle2"/>
    <dgm:cxn modelId="{2E45475D-C396-4436-8D5E-2BA2A79302ED}" type="presParOf" srcId="{2CB8D313-150D-4A9E-B57D-C828285D1483}" destId="{67E40BFA-F5C1-4072-8A18-AC9BDCD0D2B5}" srcOrd="0" destOrd="0" presId="urn:microsoft.com/office/officeart/2005/8/layout/cycle2"/>
    <dgm:cxn modelId="{95D26EC2-7428-4831-85AF-DCB7DE1EADB8}" type="presParOf" srcId="{1A265E72-1454-46F4-BD7E-A18784EFD86C}" destId="{F13382E5-7102-4C41-B1A0-4E794ECE068B}" srcOrd="12" destOrd="0" presId="urn:microsoft.com/office/officeart/2005/8/layout/cycle2"/>
    <dgm:cxn modelId="{68C266A4-1168-4B76-9A66-D3D7BCF6F47C}" type="presParOf" srcId="{1A265E72-1454-46F4-BD7E-A18784EFD86C}" destId="{593EA082-9A74-47F5-A997-06E8899B644D}" srcOrd="13" destOrd="0" presId="urn:microsoft.com/office/officeart/2005/8/layout/cycle2"/>
    <dgm:cxn modelId="{9EA93B20-8EA8-45C9-B942-2CE532F1C393}" type="presParOf" srcId="{593EA082-9A74-47F5-A997-06E8899B644D}" destId="{3FBCE54A-464C-493A-9AA9-8399646F0C9C}" srcOrd="0" destOrd="0" presId="urn:microsoft.com/office/officeart/2005/8/layout/cycle2"/>
    <dgm:cxn modelId="{C4CF8E91-3471-4501-8445-C99134958BFC}" type="presParOf" srcId="{1A265E72-1454-46F4-BD7E-A18784EFD86C}" destId="{A1BEFD6C-4D82-47B7-9068-6A96FB1639A1}" srcOrd="14" destOrd="0" presId="urn:microsoft.com/office/officeart/2005/8/layout/cycle2"/>
    <dgm:cxn modelId="{AB80D811-28EE-4F2D-BB78-341E86A3CF70}" type="presParOf" srcId="{1A265E72-1454-46F4-BD7E-A18784EFD86C}" destId="{EB266936-927A-4797-B007-E83FE3D440A5}" srcOrd="15" destOrd="0" presId="urn:microsoft.com/office/officeart/2005/8/layout/cycle2"/>
    <dgm:cxn modelId="{4DC5EA57-5F64-4DAE-B738-8578489B18AF}" type="presParOf" srcId="{EB266936-927A-4797-B007-E83FE3D440A5}" destId="{70CD7124-0078-4804-82EE-70D2D20113FB}" srcOrd="0" destOrd="0" presId="urn:microsoft.com/office/officeart/2005/8/layout/cycle2"/>
    <dgm:cxn modelId="{57256EC5-8310-4B8B-8F66-9F6E71018C57}" type="presParOf" srcId="{1A265E72-1454-46F4-BD7E-A18784EFD86C}" destId="{831F35BA-A9C4-441A-84A0-D49AFC8D99DD}" srcOrd="16" destOrd="0" presId="urn:microsoft.com/office/officeart/2005/8/layout/cycle2"/>
    <dgm:cxn modelId="{4D846F37-F816-41D9-BC2C-7373E50BBCE8}" type="presParOf" srcId="{1A265E72-1454-46F4-BD7E-A18784EFD86C}" destId="{4117D889-5FB0-4BC5-957D-3B294487EFE5}" srcOrd="17" destOrd="0" presId="urn:microsoft.com/office/officeart/2005/8/layout/cycle2"/>
    <dgm:cxn modelId="{21212845-AE3F-4024-B077-27F4A9A7611F}" type="presParOf" srcId="{4117D889-5FB0-4BC5-957D-3B294487EFE5}" destId="{1C89BD8B-9147-4AB0-A56A-38CC523D21B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0D5AAC-33EE-4D61-8FD6-1AE16AC315FD}" type="doc">
      <dgm:prSet loTypeId="urn:microsoft.com/office/officeart/2005/8/layout/cycle5" loCatId="cycle" qsTypeId="urn:microsoft.com/office/officeart/2005/8/quickstyle/simple3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3C673A9E-8E71-4808-96CB-D7C1289D8445}">
      <dgm:prSet phldrT="[Текст]"/>
      <dgm:spPr/>
      <dgm:t>
        <a:bodyPr/>
        <a:lstStyle/>
        <a:p>
          <a:r>
            <a:rPr lang="ru-RU" dirty="0" smtClean="0"/>
            <a:t>Снять усталость и напряжение</a:t>
          </a:r>
          <a:endParaRPr lang="ru-RU" dirty="0"/>
        </a:p>
      </dgm:t>
    </dgm:pt>
    <dgm:pt modelId="{8040B4A2-A56F-43D3-ACB8-3F3863EA0DB3}" type="parTrans" cxnId="{E39E90DA-E28D-4333-BA76-1936DA84238E}">
      <dgm:prSet/>
      <dgm:spPr/>
      <dgm:t>
        <a:bodyPr/>
        <a:lstStyle/>
        <a:p>
          <a:endParaRPr lang="ru-RU"/>
        </a:p>
      </dgm:t>
    </dgm:pt>
    <dgm:pt modelId="{129B82EE-DC66-4C9E-8836-EC87C9ED83AC}" type="sibTrans" cxnId="{E39E90DA-E28D-4333-BA76-1936DA84238E}">
      <dgm:prSet/>
      <dgm:spPr/>
      <dgm:t>
        <a:bodyPr/>
        <a:lstStyle/>
        <a:p>
          <a:endParaRPr lang="ru-RU"/>
        </a:p>
      </dgm:t>
    </dgm:pt>
    <dgm:pt modelId="{8415A83B-62F5-4CC3-98FE-A0CDEB8B5C9F}">
      <dgm:prSet phldrT="[Текст]"/>
      <dgm:spPr/>
      <dgm:t>
        <a:bodyPr/>
        <a:lstStyle/>
        <a:p>
          <a:r>
            <a:rPr lang="ru-RU" dirty="0" smtClean="0"/>
            <a:t>Внести эмоциональный заряд</a:t>
          </a:r>
          <a:endParaRPr lang="ru-RU" dirty="0"/>
        </a:p>
      </dgm:t>
    </dgm:pt>
    <dgm:pt modelId="{D1D9080C-53AF-42FF-80B1-1123B336E31C}" type="parTrans" cxnId="{62506234-F87E-4B3E-8B87-BD5C35D521DF}">
      <dgm:prSet/>
      <dgm:spPr/>
      <dgm:t>
        <a:bodyPr/>
        <a:lstStyle/>
        <a:p>
          <a:endParaRPr lang="ru-RU"/>
        </a:p>
      </dgm:t>
    </dgm:pt>
    <dgm:pt modelId="{C7C60754-6891-4393-B081-A75B126609A3}" type="sibTrans" cxnId="{62506234-F87E-4B3E-8B87-BD5C35D521DF}">
      <dgm:prSet/>
      <dgm:spPr/>
      <dgm:t>
        <a:bodyPr/>
        <a:lstStyle/>
        <a:p>
          <a:endParaRPr lang="ru-RU"/>
        </a:p>
      </dgm:t>
    </dgm:pt>
    <dgm:pt modelId="{0C242429-E500-458E-8B65-2E56BFE5B674}">
      <dgm:prSet phldrT="[Текст]"/>
      <dgm:spPr/>
      <dgm:t>
        <a:bodyPr/>
        <a:lstStyle/>
        <a:p>
          <a:r>
            <a:rPr lang="ru-RU" dirty="0" smtClean="0"/>
            <a:t>Совершенствовать общую моторику</a:t>
          </a:r>
          <a:endParaRPr lang="ru-RU" dirty="0"/>
        </a:p>
      </dgm:t>
    </dgm:pt>
    <dgm:pt modelId="{246D57FF-CCC6-4626-A5EE-0E0210057CE2}" type="parTrans" cxnId="{3BDB8B4E-D8B0-4551-87EB-B615FF6D6516}">
      <dgm:prSet/>
      <dgm:spPr/>
      <dgm:t>
        <a:bodyPr/>
        <a:lstStyle/>
        <a:p>
          <a:endParaRPr lang="ru-RU"/>
        </a:p>
      </dgm:t>
    </dgm:pt>
    <dgm:pt modelId="{C803991E-D835-4388-A67B-E11687D968DE}" type="sibTrans" cxnId="{3BDB8B4E-D8B0-4551-87EB-B615FF6D6516}">
      <dgm:prSet/>
      <dgm:spPr/>
      <dgm:t>
        <a:bodyPr/>
        <a:lstStyle/>
        <a:p>
          <a:endParaRPr lang="ru-RU"/>
        </a:p>
      </dgm:t>
    </dgm:pt>
    <dgm:pt modelId="{EB9EED74-AC54-4211-9033-DF92294A42C7}">
      <dgm:prSet phldrT="[Текст]"/>
      <dgm:spPr/>
      <dgm:t>
        <a:bodyPr/>
        <a:lstStyle/>
        <a:p>
          <a:r>
            <a:rPr lang="ru-RU" dirty="0" smtClean="0"/>
            <a:t>Выработать чёткие координированные действия</a:t>
          </a:r>
          <a:endParaRPr lang="ru-RU" dirty="0"/>
        </a:p>
      </dgm:t>
    </dgm:pt>
    <dgm:pt modelId="{D00B97A0-892F-4364-8861-EF7AE5056047}" type="parTrans" cxnId="{F3DC9C4A-590A-48C5-A6BE-156D8DFF797C}">
      <dgm:prSet/>
      <dgm:spPr/>
      <dgm:t>
        <a:bodyPr/>
        <a:lstStyle/>
        <a:p>
          <a:endParaRPr lang="ru-RU"/>
        </a:p>
      </dgm:t>
    </dgm:pt>
    <dgm:pt modelId="{FA854CEF-7D1B-46FD-88F7-839FAD7662CC}" type="sibTrans" cxnId="{F3DC9C4A-590A-48C5-A6BE-156D8DFF797C}">
      <dgm:prSet/>
      <dgm:spPr/>
      <dgm:t>
        <a:bodyPr/>
        <a:lstStyle/>
        <a:p>
          <a:endParaRPr lang="ru-RU"/>
        </a:p>
      </dgm:t>
    </dgm:pt>
    <dgm:pt modelId="{CA5893B1-8A11-4CA8-8609-5494A193192F}" type="pres">
      <dgm:prSet presAssocID="{760D5AAC-33EE-4D61-8FD6-1AE16AC315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5A6AAA-081E-462F-86A2-F881D0569F80}" type="pres">
      <dgm:prSet presAssocID="{3C673A9E-8E71-4808-96CB-D7C1289D844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01EFE-7893-4A4F-BF05-8E2D851D5006}" type="pres">
      <dgm:prSet presAssocID="{3C673A9E-8E71-4808-96CB-D7C1289D8445}" presName="spNode" presStyleCnt="0"/>
      <dgm:spPr/>
    </dgm:pt>
    <dgm:pt modelId="{D7617CCB-37D5-484B-967F-03CB482D8476}" type="pres">
      <dgm:prSet presAssocID="{129B82EE-DC66-4C9E-8836-EC87C9ED83A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3312163-6E8B-45CD-87C8-A6CEEFF6053B}" type="pres">
      <dgm:prSet presAssocID="{8415A83B-62F5-4CC3-98FE-A0CDEB8B5C9F}" presName="node" presStyleLbl="node1" presStyleIdx="1" presStyleCnt="4" custRadScaleRad="111897" custRadScaleInc="10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1033DC-EAAF-4A95-9F5E-C8D104F95BD0}" type="pres">
      <dgm:prSet presAssocID="{8415A83B-62F5-4CC3-98FE-A0CDEB8B5C9F}" presName="spNode" presStyleCnt="0"/>
      <dgm:spPr/>
    </dgm:pt>
    <dgm:pt modelId="{C94DDD11-80E3-4BE0-B8A6-2447CF6869C7}" type="pres">
      <dgm:prSet presAssocID="{C7C60754-6891-4393-B081-A75B126609A3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D1F311B-424A-4348-A05B-6C2C403D4108}" type="pres">
      <dgm:prSet presAssocID="{0C242429-E500-458E-8B65-2E56BFE5B674}" presName="node" presStyleLbl="node1" presStyleIdx="2" presStyleCnt="4" custScaleX="85509" custRadScaleRad="100246" custRadScaleInc="-25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CAB5B3-92CA-44A3-AAF3-F1071118C00D}" type="pres">
      <dgm:prSet presAssocID="{0C242429-E500-458E-8B65-2E56BFE5B674}" presName="spNode" presStyleCnt="0"/>
      <dgm:spPr/>
    </dgm:pt>
    <dgm:pt modelId="{FEF1D082-39A8-462D-A6C3-028B4D6DBE70}" type="pres">
      <dgm:prSet presAssocID="{C803991E-D835-4388-A67B-E11687D968DE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978E68D-387B-4604-85E1-D56438D26C0E}" type="pres">
      <dgm:prSet presAssocID="{EB9EED74-AC54-4211-9033-DF92294A42C7}" presName="node" presStyleLbl="node1" presStyleIdx="3" presStyleCnt="4" custRadScaleRad="135267" custRadScaleInc="10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88AA25-C455-4AC9-96C5-A89BCECD1983}" type="pres">
      <dgm:prSet presAssocID="{EB9EED74-AC54-4211-9033-DF92294A42C7}" presName="spNode" presStyleCnt="0"/>
      <dgm:spPr/>
    </dgm:pt>
    <dgm:pt modelId="{E2FBEF63-2368-4543-ADF1-EDF0282477B7}" type="pres">
      <dgm:prSet presAssocID="{FA854CEF-7D1B-46FD-88F7-839FAD7662CC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EF267108-316C-45BD-9090-3350127C11F3}" type="presOf" srcId="{129B82EE-DC66-4C9E-8836-EC87C9ED83AC}" destId="{D7617CCB-37D5-484B-967F-03CB482D8476}" srcOrd="0" destOrd="0" presId="urn:microsoft.com/office/officeart/2005/8/layout/cycle5"/>
    <dgm:cxn modelId="{CE594F77-19EA-484F-AF8B-4EA89A2FA37C}" type="presOf" srcId="{3C673A9E-8E71-4808-96CB-D7C1289D8445}" destId="{3C5A6AAA-081E-462F-86A2-F881D0569F80}" srcOrd="0" destOrd="0" presId="urn:microsoft.com/office/officeart/2005/8/layout/cycle5"/>
    <dgm:cxn modelId="{3CAD3677-B117-4666-B755-79763769FEDE}" type="presOf" srcId="{EB9EED74-AC54-4211-9033-DF92294A42C7}" destId="{1978E68D-387B-4604-85E1-D56438D26C0E}" srcOrd="0" destOrd="0" presId="urn:microsoft.com/office/officeart/2005/8/layout/cycle5"/>
    <dgm:cxn modelId="{753F7D7D-6F9D-4819-BABA-0F1C2C266330}" type="presOf" srcId="{FA854CEF-7D1B-46FD-88F7-839FAD7662CC}" destId="{E2FBEF63-2368-4543-ADF1-EDF0282477B7}" srcOrd="0" destOrd="0" presId="urn:microsoft.com/office/officeart/2005/8/layout/cycle5"/>
    <dgm:cxn modelId="{BFE0363D-2D54-43DC-AF31-5DDAF64CC7B9}" type="presOf" srcId="{8415A83B-62F5-4CC3-98FE-A0CDEB8B5C9F}" destId="{C3312163-6E8B-45CD-87C8-A6CEEFF6053B}" srcOrd="0" destOrd="0" presId="urn:microsoft.com/office/officeart/2005/8/layout/cycle5"/>
    <dgm:cxn modelId="{66D6B17C-02EF-4663-A776-5939F9322087}" type="presOf" srcId="{0C242429-E500-458E-8B65-2E56BFE5B674}" destId="{AD1F311B-424A-4348-A05B-6C2C403D4108}" srcOrd="0" destOrd="0" presId="urn:microsoft.com/office/officeart/2005/8/layout/cycle5"/>
    <dgm:cxn modelId="{F3DC9C4A-590A-48C5-A6BE-156D8DFF797C}" srcId="{760D5AAC-33EE-4D61-8FD6-1AE16AC315FD}" destId="{EB9EED74-AC54-4211-9033-DF92294A42C7}" srcOrd="3" destOrd="0" parTransId="{D00B97A0-892F-4364-8861-EF7AE5056047}" sibTransId="{FA854CEF-7D1B-46FD-88F7-839FAD7662CC}"/>
    <dgm:cxn modelId="{3BDB8B4E-D8B0-4551-87EB-B615FF6D6516}" srcId="{760D5AAC-33EE-4D61-8FD6-1AE16AC315FD}" destId="{0C242429-E500-458E-8B65-2E56BFE5B674}" srcOrd="2" destOrd="0" parTransId="{246D57FF-CCC6-4626-A5EE-0E0210057CE2}" sibTransId="{C803991E-D835-4388-A67B-E11687D968DE}"/>
    <dgm:cxn modelId="{3B42CFE2-C98F-465E-88E0-D8F5FBF6749D}" type="presOf" srcId="{760D5AAC-33EE-4D61-8FD6-1AE16AC315FD}" destId="{CA5893B1-8A11-4CA8-8609-5494A193192F}" srcOrd="0" destOrd="0" presId="urn:microsoft.com/office/officeart/2005/8/layout/cycle5"/>
    <dgm:cxn modelId="{E39E90DA-E28D-4333-BA76-1936DA84238E}" srcId="{760D5AAC-33EE-4D61-8FD6-1AE16AC315FD}" destId="{3C673A9E-8E71-4808-96CB-D7C1289D8445}" srcOrd="0" destOrd="0" parTransId="{8040B4A2-A56F-43D3-ACB8-3F3863EA0DB3}" sibTransId="{129B82EE-DC66-4C9E-8836-EC87C9ED83AC}"/>
    <dgm:cxn modelId="{62506234-F87E-4B3E-8B87-BD5C35D521DF}" srcId="{760D5AAC-33EE-4D61-8FD6-1AE16AC315FD}" destId="{8415A83B-62F5-4CC3-98FE-A0CDEB8B5C9F}" srcOrd="1" destOrd="0" parTransId="{D1D9080C-53AF-42FF-80B1-1123B336E31C}" sibTransId="{C7C60754-6891-4393-B081-A75B126609A3}"/>
    <dgm:cxn modelId="{FB2C4EDC-EA81-4E8D-8031-C977F4BB2F05}" type="presOf" srcId="{C7C60754-6891-4393-B081-A75B126609A3}" destId="{C94DDD11-80E3-4BE0-B8A6-2447CF6869C7}" srcOrd="0" destOrd="0" presId="urn:microsoft.com/office/officeart/2005/8/layout/cycle5"/>
    <dgm:cxn modelId="{7F403C66-FECC-477A-AE12-CEF9B2A8499D}" type="presOf" srcId="{C803991E-D835-4388-A67B-E11687D968DE}" destId="{FEF1D082-39A8-462D-A6C3-028B4D6DBE70}" srcOrd="0" destOrd="0" presId="urn:microsoft.com/office/officeart/2005/8/layout/cycle5"/>
    <dgm:cxn modelId="{5E10E3B8-C19E-4B50-A2E4-5CA143266C31}" type="presParOf" srcId="{CA5893B1-8A11-4CA8-8609-5494A193192F}" destId="{3C5A6AAA-081E-462F-86A2-F881D0569F80}" srcOrd="0" destOrd="0" presId="urn:microsoft.com/office/officeart/2005/8/layout/cycle5"/>
    <dgm:cxn modelId="{32DC79FE-715D-48EF-967A-47F322C58669}" type="presParOf" srcId="{CA5893B1-8A11-4CA8-8609-5494A193192F}" destId="{F1801EFE-7893-4A4F-BF05-8E2D851D5006}" srcOrd="1" destOrd="0" presId="urn:microsoft.com/office/officeart/2005/8/layout/cycle5"/>
    <dgm:cxn modelId="{80D878EA-A8DA-4EAE-81BC-95FD076F8ABC}" type="presParOf" srcId="{CA5893B1-8A11-4CA8-8609-5494A193192F}" destId="{D7617CCB-37D5-484B-967F-03CB482D8476}" srcOrd="2" destOrd="0" presId="urn:microsoft.com/office/officeart/2005/8/layout/cycle5"/>
    <dgm:cxn modelId="{8165A730-27D7-4189-8910-8424AA29869B}" type="presParOf" srcId="{CA5893B1-8A11-4CA8-8609-5494A193192F}" destId="{C3312163-6E8B-45CD-87C8-A6CEEFF6053B}" srcOrd="3" destOrd="0" presId="urn:microsoft.com/office/officeart/2005/8/layout/cycle5"/>
    <dgm:cxn modelId="{0EAAFA43-8B64-4465-8147-2C4A35E5BEEE}" type="presParOf" srcId="{CA5893B1-8A11-4CA8-8609-5494A193192F}" destId="{C11033DC-EAAF-4A95-9F5E-C8D104F95BD0}" srcOrd="4" destOrd="0" presId="urn:microsoft.com/office/officeart/2005/8/layout/cycle5"/>
    <dgm:cxn modelId="{2ABA11A1-6A6E-4E52-927A-EB5A6461D352}" type="presParOf" srcId="{CA5893B1-8A11-4CA8-8609-5494A193192F}" destId="{C94DDD11-80E3-4BE0-B8A6-2447CF6869C7}" srcOrd="5" destOrd="0" presId="urn:microsoft.com/office/officeart/2005/8/layout/cycle5"/>
    <dgm:cxn modelId="{A6ADF602-7F9E-4B4F-B3DB-A3EE542966EE}" type="presParOf" srcId="{CA5893B1-8A11-4CA8-8609-5494A193192F}" destId="{AD1F311B-424A-4348-A05B-6C2C403D4108}" srcOrd="6" destOrd="0" presId="urn:microsoft.com/office/officeart/2005/8/layout/cycle5"/>
    <dgm:cxn modelId="{C0592A30-8CF9-497E-88F7-14A21CA42D30}" type="presParOf" srcId="{CA5893B1-8A11-4CA8-8609-5494A193192F}" destId="{7BCAB5B3-92CA-44A3-AAF3-F1071118C00D}" srcOrd="7" destOrd="0" presId="urn:microsoft.com/office/officeart/2005/8/layout/cycle5"/>
    <dgm:cxn modelId="{B6515471-9B7B-4533-89AF-8CF38BEE852D}" type="presParOf" srcId="{CA5893B1-8A11-4CA8-8609-5494A193192F}" destId="{FEF1D082-39A8-462D-A6C3-028B4D6DBE70}" srcOrd="8" destOrd="0" presId="urn:microsoft.com/office/officeart/2005/8/layout/cycle5"/>
    <dgm:cxn modelId="{FAEB5BD7-F109-4742-893D-1AFCDE198CC0}" type="presParOf" srcId="{CA5893B1-8A11-4CA8-8609-5494A193192F}" destId="{1978E68D-387B-4604-85E1-D56438D26C0E}" srcOrd="9" destOrd="0" presId="urn:microsoft.com/office/officeart/2005/8/layout/cycle5"/>
    <dgm:cxn modelId="{A8AE0740-7C3E-4343-AB7E-E2ABF5AB4D7A}" type="presParOf" srcId="{CA5893B1-8A11-4CA8-8609-5494A193192F}" destId="{4088AA25-C455-4AC9-96C5-A89BCECD1983}" srcOrd="10" destOrd="0" presId="urn:microsoft.com/office/officeart/2005/8/layout/cycle5"/>
    <dgm:cxn modelId="{DB7BF2FA-6EA8-4DF9-8213-9A605CA6F4D3}" type="presParOf" srcId="{CA5893B1-8A11-4CA8-8609-5494A193192F}" destId="{E2FBEF63-2368-4543-ADF1-EDF0282477B7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ACABB-5FE1-46BF-B6FD-5F70F3FD960B}">
      <dsp:nvSpPr>
        <dsp:cNvPr id="0" name=""/>
        <dsp:cNvSpPr/>
      </dsp:nvSpPr>
      <dsp:spPr>
        <a:xfrm>
          <a:off x="3684333" y="1300"/>
          <a:ext cx="860933" cy="8609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Подвижные и спортивные игры</a:t>
          </a:r>
          <a:endParaRPr lang="ru-RU" sz="500" kern="1200" dirty="0"/>
        </a:p>
      </dsp:txBody>
      <dsp:txXfrm>
        <a:off x="3810414" y="127381"/>
        <a:ext cx="608771" cy="608771"/>
      </dsp:txXfrm>
    </dsp:sp>
    <dsp:sp modelId="{A9BB165A-1486-4056-8722-F7DD93FAD199}">
      <dsp:nvSpPr>
        <dsp:cNvPr id="0" name=""/>
        <dsp:cNvSpPr/>
      </dsp:nvSpPr>
      <dsp:spPr>
        <a:xfrm rot="1200000">
          <a:off x="4601450" y="505147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4603515" y="551551"/>
        <a:ext cx="159766" cy="174339"/>
      </dsp:txXfrm>
    </dsp:sp>
    <dsp:sp modelId="{4DB56813-B5DE-4DFC-A29F-5BDCC8886F2C}">
      <dsp:nvSpPr>
        <dsp:cNvPr id="0" name=""/>
        <dsp:cNvSpPr/>
      </dsp:nvSpPr>
      <dsp:spPr>
        <a:xfrm>
          <a:off x="4898011" y="443043"/>
          <a:ext cx="860933" cy="8609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Утренняя гимнастика</a:t>
          </a:r>
          <a:endParaRPr lang="ru-RU" sz="500" kern="1200" dirty="0"/>
        </a:p>
      </dsp:txBody>
      <dsp:txXfrm>
        <a:off x="5024092" y="569124"/>
        <a:ext cx="608771" cy="608771"/>
      </dsp:txXfrm>
    </dsp:sp>
    <dsp:sp modelId="{E9A0789C-DBA1-4978-BF4C-BA30369A90BD}">
      <dsp:nvSpPr>
        <dsp:cNvPr id="0" name=""/>
        <dsp:cNvSpPr/>
      </dsp:nvSpPr>
      <dsp:spPr>
        <a:xfrm rot="3600000">
          <a:off x="5534022" y="1281899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5551140" y="1310363"/>
        <a:ext cx="159766" cy="174339"/>
      </dsp:txXfrm>
    </dsp:sp>
    <dsp:sp modelId="{C3A9D286-003A-4A9A-A459-719D2AAAEAF9}">
      <dsp:nvSpPr>
        <dsp:cNvPr id="0" name=""/>
        <dsp:cNvSpPr/>
      </dsp:nvSpPr>
      <dsp:spPr>
        <a:xfrm>
          <a:off x="5543796" y="1561575"/>
          <a:ext cx="860933" cy="8609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err="1" smtClean="0"/>
            <a:t>Коррегирующая</a:t>
          </a:r>
          <a:r>
            <a:rPr lang="ru-RU" sz="500" kern="1200" dirty="0" smtClean="0"/>
            <a:t> гимнастика</a:t>
          </a:r>
          <a:endParaRPr lang="ru-RU" sz="500" kern="1200" dirty="0"/>
        </a:p>
      </dsp:txBody>
      <dsp:txXfrm>
        <a:off x="5669877" y="1687656"/>
        <a:ext cx="608771" cy="608771"/>
      </dsp:txXfrm>
    </dsp:sp>
    <dsp:sp modelId="{556B9CC6-79B4-47DD-B390-6BE91E1076FF}">
      <dsp:nvSpPr>
        <dsp:cNvPr id="0" name=""/>
        <dsp:cNvSpPr/>
      </dsp:nvSpPr>
      <dsp:spPr>
        <a:xfrm rot="6000000">
          <a:off x="5749127" y="2476372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789307" y="2500770"/>
        <a:ext cx="159766" cy="174339"/>
      </dsp:txXfrm>
    </dsp:sp>
    <dsp:sp modelId="{015DC912-36CE-4208-ABAE-67DEEB6DAA7E}">
      <dsp:nvSpPr>
        <dsp:cNvPr id="0" name=""/>
        <dsp:cNvSpPr/>
      </dsp:nvSpPr>
      <dsp:spPr>
        <a:xfrm>
          <a:off x="5319517" y="2833523"/>
          <a:ext cx="860933" cy="8609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Дыхательная гимнастика</a:t>
          </a:r>
          <a:endParaRPr lang="ru-RU" sz="500" kern="1200" dirty="0"/>
        </a:p>
      </dsp:txBody>
      <dsp:txXfrm>
        <a:off x="5445598" y="2959604"/>
        <a:ext cx="608771" cy="608771"/>
      </dsp:txXfrm>
    </dsp:sp>
    <dsp:sp modelId="{2CEF0B8C-895C-447D-9DE2-F2AEB449BD3D}">
      <dsp:nvSpPr>
        <dsp:cNvPr id="0" name=""/>
        <dsp:cNvSpPr/>
      </dsp:nvSpPr>
      <dsp:spPr>
        <a:xfrm rot="8400000">
          <a:off x="5146114" y="3529658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5206575" y="3565765"/>
        <a:ext cx="159766" cy="174339"/>
      </dsp:txXfrm>
    </dsp:sp>
    <dsp:sp modelId="{B2EAAAA2-37D8-445F-A81A-BD463D698774}">
      <dsp:nvSpPr>
        <dsp:cNvPr id="0" name=""/>
        <dsp:cNvSpPr/>
      </dsp:nvSpPr>
      <dsp:spPr>
        <a:xfrm>
          <a:off x="4330118" y="3663728"/>
          <a:ext cx="860933" cy="86093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Гимнастика для глаз</a:t>
          </a:r>
          <a:endParaRPr lang="ru-RU" sz="500" kern="1200" dirty="0"/>
        </a:p>
      </dsp:txBody>
      <dsp:txXfrm>
        <a:off x="4456199" y="3789809"/>
        <a:ext cx="608771" cy="608771"/>
      </dsp:txXfrm>
    </dsp:sp>
    <dsp:sp modelId="{9C086199-F336-4C0C-9573-CFBACC4D655C}">
      <dsp:nvSpPr>
        <dsp:cNvPr id="0" name=""/>
        <dsp:cNvSpPr/>
      </dsp:nvSpPr>
      <dsp:spPr>
        <a:xfrm rot="10800000">
          <a:off x="4007140" y="3948912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4075611" y="4007025"/>
        <a:ext cx="159766" cy="174339"/>
      </dsp:txXfrm>
    </dsp:sp>
    <dsp:sp modelId="{41662FD2-0BA8-4B92-9361-F31710A5C4CF}">
      <dsp:nvSpPr>
        <dsp:cNvPr id="0" name=""/>
        <dsp:cNvSpPr/>
      </dsp:nvSpPr>
      <dsp:spPr>
        <a:xfrm>
          <a:off x="3038548" y="3663728"/>
          <a:ext cx="860933" cy="86093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·</a:t>
          </a:r>
          <a:r>
            <a:rPr lang="ru-RU" sz="500" kern="1200" dirty="0" err="1" smtClean="0"/>
            <a:t>Самомоссаж</a:t>
          </a:r>
          <a:r>
            <a:rPr lang="ru-RU" sz="500" kern="1200" dirty="0" smtClean="0"/>
            <a:t> </a:t>
          </a:r>
          <a:endParaRPr lang="ru-RU" sz="500" kern="1200" dirty="0"/>
        </a:p>
      </dsp:txBody>
      <dsp:txXfrm>
        <a:off x="3164629" y="3789809"/>
        <a:ext cx="608771" cy="608771"/>
      </dsp:txXfrm>
    </dsp:sp>
    <dsp:sp modelId="{2CB8D313-150D-4A9E-B57D-C828285D1483}">
      <dsp:nvSpPr>
        <dsp:cNvPr id="0" name=""/>
        <dsp:cNvSpPr/>
      </dsp:nvSpPr>
      <dsp:spPr>
        <a:xfrm rot="13200000">
          <a:off x="2865144" y="3537962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925605" y="3618081"/>
        <a:ext cx="159766" cy="174339"/>
      </dsp:txXfrm>
    </dsp:sp>
    <dsp:sp modelId="{F13382E5-7102-4C41-B1A0-4E794ECE068B}">
      <dsp:nvSpPr>
        <dsp:cNvPr id="0" name=""/>
        <dsp:cNvSpPr/>
      </dsp:nvSpPr>
      <dsp:spPr>
        <a:xfrm>
          <a:off x="2049148" y="2833523"/>
          <a:ext cx="860933" cy="86093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Динамическая пауза</a:t>
          </a:r>
          <a:endParaRPr lang="ru-RU" sz="500" kern="1200" dirty="0"/>
        </a:p>
      </dsp:txBody>
      <dsp:txXfrm>
        <a:off x="2175229" y="2959604"/>
        <a:ext cx="608771" cy="608771"/>
      </dsp:txXfrm>
    </dsp:sp>
    <dsp:sp modelId="{593EA082-9A74-47F5-A997-06E8899B644D}">
      <dsp:nvSpPr>
        <dsp:cNvPr id="0" name=""/>
        <dsp:cNvSpPr/>
      </dsp:nvSpPr>
      <dsp:spPr>
        <a:xfrm rot="15600000">
          <a:off x="2254479" y="2489095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10800000">
        <a:off x="2294659" y="2580923"/>
        <a:ext cx="159766" cy="174339"/>
      </dsp:txXfrm>
    </dsp:sp>
    <dsp:sp modelId="{A1BEFD6C-4D82-47B7-9068-6A96FB1639A1}">
      <dsp:nvSpPr>
        <dsp:cNvPr id="0" name=""/>
        <dsp:cNvSpPr/>
      </dsp:nvSpPr>
      <dsp:spPr>
        <a:xfrm>
          <a:off x="1824869" y="1561575"/>
          <a:ext cx="860933" cy="86093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Релаксация</a:t>
          </a:r>
          <a:endParaRPr lang="ru-RU" sz="500" kern="1200" dirty="0"/>
        </a:p>
      </dsp:txBody>
      <dsp:txXfrm>
        <a:off x="1950950" y="1687656"/>
        <a:ext cx="608771" cy="608771"/>
      </dsp:txXfrm>
    </dsp:sp>
    <dsp:sp modelId="{EB266936-927A-4797-B007-E83FE3D440A5}">
      <dsp:nvSpPr>
        <dsp:cNvPr id="0" name=""/>
        <dsp:cNvSpPr/>
      </dsp:nvSpPr>
      <dsp:spPr>
        <a:xfrm rot="18000000">
          <a:off x="2460880" y="1293088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477998" y="1380850"/>
        <a:ext cx="159766" cy="174339"/>
      </dsp:txXfrm>
    </dsp:sp>
    <dsp:sp modelId="{831F35BA-A9C4-441A-84A0-D49AFC8D99DD}">
      <dsp:nvSpPr>
        <dsp:cNvPr id="0" name=""/>
        <dsp:cNvSpPr/>
      </dsp:nvSpPr>
      <dsp:spPr>
        <a:xfrm>
          <a:off x="2470654" y="443043"/>
          <a:ext cx="860933" cy="86093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Пальчиковая гимнастика</a:t>
          </a:r>
          <a:endParaRPr lang="ru-RU" sz="500" kern="1200" dirty="0"/>
        </a:p>
      </dsp:txBody>
      <dsp:txXfrm>
        <a:off x="2596735" y="569124"/>
        <a:ext cx="608771" cy="608771"/>
      </dsp:txXfrm>
    </dsp:sp>
    <dsp:sp modelId="{4117D889-5FB0-4BC5-957D-3B294487EFE5}">
      <dsp:nvSpPr>
        <dsp:cNvPr id="0" name=""/>
        <dsp:cNvSpPr/>
      </dsp:nvSpPr>
      <dsp:spPr>
        <a:xfrm rot="20400000">
          <a:off x="3387772" y="509565"/>
          <a:ext cx="228237" cy="29056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3389837" y="579387"/>
        <a:ext cx="159766" cy="1743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A6AAA-081E-462F-86A2-F881D0569F80}">
      <dsp:nvSpPr>
        <dsp:cNvPr id="0" name=""/>
        <dsp:cNvSpPr/>
      </dsp:nvSpPr>
      <dsp:spPr>
        <a:xfrm>
          <a:off x="3306105" y="1624"/>
          <a:ext cx="1617389" cy="10513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Снять усталость и напряжение</a:t>
          </a:r>
          <a:endParaRPr lang="ru-RU" sz="1000" kern="1200" dirty="0"/>
        </a:p>
      </dsp:txBody>
      <dsp:txXfrm>
        <a:off x="3357425" y="52944"/>
        <a:ext cx="1514749" cy="948663"/>
      </dsp:txXfrm>
    </dsp:sp>
    <dsp:sp modelId="{D7617CCB-37D5-484B-967F-03CB482D8476}">
      <dsp:nvSpPr>
        <dsp:cNvPr id="0" name=""/>
        <dsp:cNvSpPr/>
      </dsp:nvSpPr>
      <dsp:spPr>
        <a:xfrm>
          <a:off x="2631933" y="63576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2561557" y="209061"/>
              </a:moveTo>
              <a:arcTo wR="1735705" hR="1735705" stAng="17904696" swAng="184785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12163-6E8B-45CD-87C8-A6CEEFF6053B}">
      <dsp:nvSpPr>
        <dsp:cNvPr id="0" name=""/>
        <dsp:cNvSpPr/>
      </dsp:nvSpPr>
      <dsp:spPr>
        <a:xfrm>
          <a:off x="5248278" y="1747834"/>
          <a:ext cx="1617389" cy="10513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Внести эмоциональный заряд</a:t>
          </a:r>
          <a:endParaRPr lang="ru-RU" sz="1000" kern="1200" dirty="0"/>
        </a:p>
      </dsp:txBody>
      <dsp:txXfrm>
        <a:off x="5299598" y="1799154"/>
        <a:ext cx="1514749" cy="948663"/>
      </dsp:txXfrm>
    </dsp:sp>
    <dsp:sp modelId="{C94DDD11-80E3-4BE0-B8A6-2447CF6869C7}">
      <dsp:nvSpPr>
        <dsp:cNvPr id="0" name=""/>
        <dsp:cNvSpPr/>
      </dsp:nvSpPr>
      <dsp:spPr>
        <a:xfrm>
          <a:off x="2642998" y="397387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3217493" y="2639572"/>
              </a:moveTo>
              <a:arcTo wR="1735705" hR="1735705" stAng="1882951" swAng="1657183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1F311B-424A-4348-A05B-6C2C403D4108}">
      <dsp:nvSpPr>
        <dsp:cNvPr id="0" name=""/>
        <dsp:cNvSpPr/>
      </dsp:nvSpPr>
      <dsp:spPr>
        <a:xfrm>
          <a:off x="3650956" y="3462346"/>
          <a:ext cx="1383013" cy="10513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Совершенствовать общую моторику</a:t>
          </a:r>
          <a:endParaRPr lang="ru-RU" sz="1000" kern="1200" dirty="0"/>
        </a:p>
      </dsp:txBody>
      <dsp:txXfrm>
        <a:off x="3702276" y="3513666"/>
        <a:ext cx="1280373" cy="948663"/>
      </dsp:txXfrm>
    </dsp:sp>
    <dsp:sp modelId="{FEF1D082-39A8-462D-A6C3-028B4D6DBE70}">
      <dsp:nvSpPr>
        <dsp:cNvPr id="0" name=""/>
        <dsp:cNvSpPr/>
      </dsp:nvSpPr>
      <dsp:spPr>
        <a:xfrm>
          <a:off x="1742555" y="477193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1459380" y="3449273"/>
              </a:moveTo>
              <a:arcTo wR="1735705" hR="1735705" stAng="5949629" swAng="307015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78E68D-387B-4604-85E1-D56438D26C0E}">
      <dsp:nvSpPr>
        <dsp:cNvPr id="0" name=""/>
        <dsp:cNvSpPr/>
      </dsp:nvSpPr>
      <dsp:spPr>
        <a:xfrm>
          <a:off x="962002" y="1604964"/>
          <a:ext cx="1617389" cy="10513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Выработать чёткие координированные действия</a:t>
          </a:r>
          <a:endParaRPr lang="ru-RU" sz="1000" kern="1200" dirty="0"/>
        </a:p>
      </dsp:txBody>
      <dsp:txXfrm>
        <a:off x="1013322" y="1656284"/>
        <a:ext cx="1514749" cy="948663"/>
      </dsp:txXfrm>
    </dsp:sp>
    <dsp:sp modelId="{E2FBEF63-2368-4543-ADF1-EDF0282477B7}">
      <dsp:nvSpPr>
        <dsp:cNvPr id="0" name=""/>
        <dsp:cNvSpPr/>
      </dsp:nvSpPr>
      <dsp:spPr>
        <a:xfrm>
          <a:off x="1634889" y="725981"/>
          <a:ext cx="3471410" cy="3471410"/>
        </a:xfrm>
        <a:custGeom>
          <a:avLst/>
          <a:gdLst/>
          <a:ahLst/>
          <a:cxnLst/>
          <a:rect l="0" t="0" r="0" b="0"/>
          <a:pathLst>
            <a:path>
              <a:moveTo>
                <a:pt x="420579" y="602957"/>
              </a:moveTo>
              <a:arcTo wR="1735705" hR="1735705" stAng="13244343" swAng="215815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57200" y="274638"/>
            <a:ext cx="7869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ru-RU"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МБДОУ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Детск</a:t>
            </a:r>
            <a:r>
              <a:rPr lang="ru-RU" sz="1200" kern="50" dirty="0" err="1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МБДОУ</a:t>
            </a:r>
            <a:r>
              <a:rPr lang="ru-RU" sz="1200" kern="50" dirty="0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 «Детский сад села </a:t>
            </a:r>
            <a:r>
              <a:rPr lang="ru-RU" sz="1200" kern="50" dirty="0" err="1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Червона</a:t>
            </a:r>
            <a:r>
              <a:rPr lang="ru-RU" sz="1200" kern="50" dirty="0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 </a:t>
            </a:r>
            <a:r>
              <a:rPr lang="ru-RU" sz="1200" kern="50" dirty="0" err="1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дибровка</a:t>
            </a:r>
            <a:r>
              <a:rPr lang="ru-RU" sz="1200" kern="50" dirty="0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 </a:t>
            </a:r>
            <a:r>
              <a:rPr lang="ru-RU" sz="1200" kern="50" dirty="0" err="1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Шебекинского</a:t>
            </a:r>
            <a:r>
              <a:rPr lang="ru-RU" sz="1200" kern="50" dirty="0" smtClean="0">
                <a:solidFill>
                  <a:srgbClr val="000000"/>
                </a:solidFill>
                <a:latin typeface="Liberation Serif"/>
                <a:ea typeface="Times New Roman"/>
                <a:cs typeface="FreeSans"/>
              </a:rPr>
              <a:t> района Белгородской области»</a:t>
            </a:r>
            <a:r>
              <a:rPr lang="ru-RU" sz="1200" kern="50" dirty="0" smtClean="0">
                <a:latin typeface="Liberation Serif"/>
                <a:ea typeface="Droid Sans Fallback"/>
                <a:cs typeface="FreeSans"/>
              </a:rPr>
              <a:t/>
            </a:r>
            <a:br>
              <a:rPr lang="ru-RU" sz="1200" kern="50" dirty="0" smtClean="0">
                <a:latin typeface="Liberation Serif"/>
                <a:ea typeface="Droid Sans Fallback"/>
                <a:cs typeface="FreeSans"/>
              </a:rPr>
            </a:b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сад села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Червона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дибровка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Шебекинского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района Белгородской области»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65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714357"/>
            <a:ext cx="7772400" cy="1071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МБДОУ «Детский сад села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Червона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дибровка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Шебекинского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Белгородской области»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2357430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Организация НОД с детьми </a:t>
            </a:r>
            <a:endParaRPr lang="ru-RU" sz="28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разного возраста </a:t>
            </a:r>
            <a:endParaRPr lang="ru-RU" sz="28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с применением методов оздоровления»</a:t>
            </a:r>
            <a:endParaRPr lang="ru-RU" sz="2800" dirty="0" smtClean="0">
              <a:solidFill>
                <a:srgbClr val="FF000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214810" y="4857760"/>
            <a:ext cx="392909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Подготовила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Воспитатель МБДОУ «Детский сад села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Червона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Дибровка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Шебекинского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района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Белгородской области»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Даянова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Liberation Serif"/>
                <a:ea typeface="Times New Roman" pitchFamily="18" charset="0"/>
                <a:cs typeface="FreeSans"/>
              </a:rPr>
              <a:t> Г.П.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lisahainsaati.com/images/559da1eeade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фото для през\05.jpg"/>
          <p:cNvPicPr>
            <a:picLocks noChangeAspect="1" noChangeArrowheads="1"/>
          </p:cNvPicPr>
          <p:nvPr/>
        </p:nvPicPr>
        <p:blipFill>
          <a:blip r:embed="rId3" cstate="print"/>
          <a:srcRect l="50000" t="23864" r="-23332" b="-2273"/>
          <a:stretch>
            <a:fillRect/>
          </a:stretch>
        </p:blipFill>
        <p:spPr bwMode="auto">
          <a:xfrm>
            <a:off x="3714744" y="3071810"/>
            <a:ext cx="1714512" cy="1714512"/>
          </a:xfrm>
          <a:prstGeom prst="ellipse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8992" y="9286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857232"/>
            <a:ext cx="43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71538" y="642918"/>
            <a:ext cx="7408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Задачи </a:t>
            </a:r>
            <a:r>
              <a:rPr lang="ru-RU" sz="2800" b="1" dirty="0" err="1" smtClean="0">
                <a:solidFill>
                  <a:srgbClr val="FF0000"/>
                </a:solidFill>
              </a:rPr>
              <a:t>физминутки</a:t>
            </a:r>
            <a:endParaRPr lang="ru-RU" sz="2800" dirty="0"/>
          </a:p>
        </p:txBody>
      </p:sp>
      <p:graphicFrame>
        <p:nvGraphicFramePr>
          <p:cNvPr id="8" name="Содержимое 4"/>
          <p:cNvGraphicFramePr>
            <a:graphicFrameLocks/>
          </p:cNvGraphicFramePr>
          <p:nvPr/>
        </p:nvGraphicFramePr>
        <p:xfrm>
          <a:off x="609600" y="17526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9108154" cy="644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Admin\Рабочий стол\фото для през\DSCF1489.JPG"/>
          <p:cNvPicPr>
            <a:picLocks noChangeAspect="1" noChangeArrowheads="1"/>
          </p:cNvPicPr>
          <p:nvPr/>
        </p:nvPicPr>
        <p:blipFill>
          <a:blip r:embed="rId3" cstate="print"/>
          <a:srcRect l="5555" t="24690" r="7407"/>
          <a:stretch>
            <a:fillRect/>
          </a:stretch>
        </p:blipFill>
        <p:spPr bwMode="auto">
          <a:xfrm>
            <a:off x="467544" y="692696"/>
            <a:ext cx="3357586" cy="2178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2" descr="C:\Documents and Settings\Admin\Рабочий стол\фото для през\DSCF1490.JPG"/>
          <p:cNvPicPr>
            <a:picLocks noChangeAspect="1" noChangeArrowheads="1"/>
          </p:cNvPicPr>
          <p:nvPr/>
        </p:nvPicPr>
        <p:blipFill>
          <a:blip r:embed="rId4" cstate="print"/>
          <a:srcRect t="19355" r="5644"/>
          <a:stretch>
            <a:fillRect/>
          </a:stretch>
        </p:blipFill>
        <p:spPr bwMode="auto">
          <a:xfrm>
            <a:off x="1008464" y="3698044"/>
            <a:ext cx="2786082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2" descr="C:\Documents and Settings\Admin\Рабочий стол\фото для през\DSCF15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415" y="3540445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585" y="548680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9237" cy="70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71472" y="357166"/>
            <a:ext cx="8001056" cy="1247586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Пальчиковые </a:t>
            </a:r>
            <a:r>
              <a:rPr lang="ru-RU" dirty="0" err="1" smtClean="0">
                <a:solidFill>
                  <a:schemeClr val="bg1"/>
                </a:solidFill>
              </a:rPr>
              <a:t>игржнения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способствуют ориентировке в пространстве , развитию координации движений и даже постановке звуков.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12-конечная звезда 7"/>
          <p:cNvSpPr/>
          <p:nvPr/>
        </p:nvSpPr>
        <p:spPr>
          <a:xfrm>
            <a:off x="5220072" y="1500166"/>
            <a:ext cx="3566770" cy="3357594"/>
          </a:xfrm>
          <a:prstGeom prst="star12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2" descr="C:\Documents and Settings\Admin\Рабочий стол\Г.П\IMG_6764.jpg"/>
          <p:cNvPicPr>
            <a:picLocks noChangeAspect="1" noChangeArrowheads="1"/>
          </p:cNvPicPr>
          <p:nvPr/>
        </p:nvPicPr>
        <p:blipFill>
          <a:blip r:embed="rId3" cstate="print"/>
          <a:srcRect l="6314" t="4735" b="14766"/>
          <a:stretch>
            <a:fillRect/>
          </a:stretch>
        </p:blipFill>
        <p:spPr bwMode="auto">
          <a:xfrm>
            <a:off x="5859186" y="2133014"/>
            <a:ext cx="2214578" cy="2351059"/>
          </a:xfrm>
          <a:prstGeom prst="decagon">
            <a:avLst/>
          </a:prstGeom>
          <a:noFill/>
        </p:spPr>
      </p:pic>
      <p:sp>
        <p:nvSpPr>
          <p:cNvPr id="11" name="12-конечная звезда 10"/>
          <p:cNvSpPr/>
          <p:nvPr/>
        </p:nvSpPr>
        <p:spPr>
          <a:xfrm>
            <a:off x="0" y="1643050"/>
            <a:ext cx="3430326" cy="3442134"/>
          </a:xfrm>
          <a:prstGeom prst="star12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12-конечная звезда 11"/>
          <p:cNvSpPr/>
          <p:nvPr/>
        </p:nvSpPr>
        <p:spPr>
          <a:xfrm>
            <a:off x="2948437" y="3551080"/>
            <a:ext cx="3214710" cy="3571876"/>
          </a:xfrm>
          <a:prstGeom prst="star12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Documents and Settings\Admin\Рабочий стол\Г.П\IMG_677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16981" b="32075"/>
          <a:stretch>
            <a:fillRect/>
          </a:stretch>
        </p:blipFill>
        <p:spPr bwMode="auto">
          <a:xfrm>
            <a:off x="3490067" y="4206998"/>
            <a:ext cx="2071702" cy="2260039"/>
          </a:xfrm>
          <a:prstGeom prst="dodecagon">
            <a:avLst/>
          </a:prstGeom>
          <a:noFill/>
        </p:spPr>
      </p:pic>
      <p:pic>
        <p:nvPicPr>
          <p:cNvPr id="6" name="Picture 9" descr="C:\Documents and Settings\Admin\Рабочий стол\Г.П\IMG_6771.jpg"/>
          <p:cNvPicPr>
            <a:picLocks noChangeAspect="1" noChangeArrowheads="1"/>
          </p:cNvPicPr>
          <p:nvPr/>
        </p:nvPicPr>
        <p:blipFill>
          <a:blip r:embed="rId5" cstate="print"/>
          <a:srcRect t="13713" r="14677" b="36008"/>
          <a:stretch>
            <a:fillRect/>
          </a:stretch>
        </p:blipFill>
        <p:spPr bwMode="auto">
          <a:xfrm>
            <a:off x="500034" y="2233070"/>
            <a:ext cx="2571768" cy="2331534"/>
          </a:xfrm>
          <a:prstGeom prst="dodecagon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2"/>
            <a:ext cx="9139237" cy="702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-конечная звезда 7"/>
          <p:cNvSpPr/>
          <p:nvPr/>
        </p:nvSpPr>
        <p:spPr>
          <a:xfrm>
            <a:off x="4579937" y="-17066"/>
            <a:ext cx="4336331" cy="4166146"/>
          </a:xfrm>
          <a:prstGeom prst="star12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12-конечная звезда 10"/>
          <p:cNvSpPr/>
          <p:nvPr/>
        </p:nvSpPr>
        <p:spPr>
          <a:xfrm>
            <a:off x="179512" y="2204864"/>
            <a:ext cx="4730001" cy="4464496"/>
          </a:xfrm>
          <a:prstGeom prst="star12">
            <a:avLst/>
          </a:prstGeo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" b="15015"/>
          <a:stretch/>
        </p:blipFill>
        <p:spPr>
          <a:xfrm>
            <a:off x="5997570" y="1070824"/>
            <a:ext cx="1708050" cy="1990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7" b="6692"/>
          <a:stretch/>
        </p:blipFill>
        <p:spPr>
          <a:xfrm>
            <a:off x="1547664" y="3356992"/>
            <a:ext cx="1944216" cy="22213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748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lisahainsaati.com/images/559da1eeade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pic>
        <p:nvPicPr>
          <p:cNvPr id="5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2" descr="C:\Documents and Settings\Admin\Рабочий стол\фото для през\081.JPG"/>
          <p:cNvPicPr>
            <a:picLocks noChangeAspect="1" noChangeArrowheads="1"/>
          </p:cNvPicPr>
          <p:nvPr/>
        </p:nvPicPr>
        <p:blipFill>
          <a:blip r:embed="rId3" cstate="print"/>
          <a:srcRect l="5805" t="23044" r="1596" b="15398"/>
          <a:stretch>
            <a:fillRect/>
          </a:stretch>
        </p:blipFill>
        <p:spPr bwMode="auto">
          <a:xfrm>
            <a:off x="1383935" y="4107766"/>
            <a:ext cx="2857520" cy="2286016"/>
          </a:xfrm>
          <a:prstGeom prst="can">
            <a:avLst/>
          </a:prstGeom>
          <a:noFill/>
        </p:spPr>
      </p:pic>
      <p:pic>
        <p:nvPicPr>
          <p:cNvPr id="10" name="Picture 11" descr="C:\Documents and Settings\Admin\Рабочий стол\Г.П\IMG_6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3204" y="2261596"/>
            <a:ext cx="2612236" cy="348298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1089004"/>
            <a:ext cx="5400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Для развития ручной  моторики  в самостоятельной деятельности детьми используются   самые разные тренажеры: шнуровки; застегивания пуговиц, молний и кнопок; игрушки </a:t>
            </a:r>
            <a:r>
              <a:rPr lang="ru-RU" sz="2000" b="1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– вкладыши типа матрешки; игры – нанизывания на </a:t>
            </a:r>
            <a:r>
              <a:rPr lang="ru-RU" sz="2000" b="1" i="1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шнур  и многое другое</a:t>
            </a:r>
            <a:r>
              <a:rPr lang="ru-RU" sz="2000" b="1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.</a:t>
            </a:r>
            <a:endParaRPr lang="ru-RU" sz="2000" b="1" i="1" kern="50" dirty="0">
              <a:effectLst/>
              <a:latin typeface="Liberation Serif"/>
              <a:ea typeface="Droid Sans Fallback"/>
              <a:cs typeface="Free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536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692696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Релаксация</a:t>
            </a:r>
          </a:p>
          <a:p>
            <a:pPr algn="ctr"/>
            <a:r>
              <a:rPr lang="ru-RU" sz="20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релаксационных игр – снять психоэмоциональное напряжение, создать положительный эмоциональный фон. В результате релаксации у детей нормализуется эмоциональное состояние, они успокаиваются, приходят в равновесие</a:t>
            </a:r>
            <a:endParaRPr lang="ru-RU" sz="20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715405" cy="203655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29601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87" y="409427"/>
            <a:ext cx="9108154" cy="6448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85293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Спасибо за внимание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2147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menshikovata.ucoz.com/_si/0/28507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://menshikovata.ucoz.com/_si/0/285079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lisahainsaati.com/images/559da1eeade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для през\на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8286808" cy="500066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500043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здоровьесберегающие</a:t>
            </a:r>
            <a:r>
              <a:rPr lang="ru-RU" sz="2800" b="1" dirty="0" smtClean="0">
                <a:solidFill>
                  <a:srgbClr val="FF0000"/>
                </a:solidFill>
              </a:rPr>
              <a:t> технологии в ДОУ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214554"/>
            <a:ext cx="37862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       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       </a:t>
            </a:r>
            <a:r>
              <a:rPr lang="ru-RU" dirty="0" smtClean="0">
                <a:solidFill>
                  <a:srgbClr val="FF0000"/>
                </a:solidFill>
              </a:rPr>
              <a:t>Цели использования </a:t>
            </a:r>
            <a:r>
              <a:rPr lang="ru-RU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dirty="0" smtClean="0">
                <a:solidFill>
                  <a:srgbClr val="FF0000"/>
                </a:solidFill>
              </a:rPr>
              <a:t> технологий: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- сбережение здоровья детей путем создания благоприятных  условий пребывания, воспитания и образования в ДОУ,</a:t>
            </a:r>
            <a:br>
              <a:rPr lang="ru-RU" dirty="0" smtClean="0"/>
            </a:br>
            <a:r>
              <a:rPr lang="ru-RU" dirty="0" smtClean="0"/>
              <a:t>- укрепление психического и физического здоровья дошкольников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643182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. 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распределять  образовательные и физические нагрузки;  </a:t>
            </a:r>
            <a:br>
              <a:rPr lang="ru-RU" dirty="0" smtClean="0"/>
            </a:br>
            <a:r>
              <a:rPr lang="ru-RU" dirty="0" smtClean="0"/>
              <a:t>- предотвращать перегрузки и усталость;</a:t>
            </a:r>
            <a:br>
              <a:rPr lang="ru-RU" dirty="0" smtClean="0"/>
            </a:br>
            <a:r>
              <a:rPr lang="ru-RU" dirty="0" smtClean="0"/>
              <a:t>- пропагандировать здоровый образ жизни среди родителей и детей.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halisahainsaati.com/images/559da1eeade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фото для през\05.jpg"/>
          <p:cNvPicPr>
            <a:picLocks noChangeAspect="1" noChangeArrowheads="1"/>
          </p:cNvPicPr>
          <p:nvPr/>
        </p:nvPicPr>
        <p:blipFill>
          <a:blip r:embed="rId3" cstate="print"/>
          <a:srcRect l="50000" t="23864" r="-23332" b="-2273"/>
          <a:stretch>
            <a:fillRect/>
          </a:stretch>
        </p:blipFill>
        <p:spPr bwMode="auto">
          <a:xfrm>
            <a:off x="3714744" y="2928934"/>
            <a:ext cx="1714512" cy="1714512"/>
          </a:xfrm>
          <a:prstGeom prst="ellipse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428992" y="92867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857232"/>
            <a:ext cx="4383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                                                 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142976" y="500042"/>
            <a:ext cx="7408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2800" b="1" dirty="0" smtClean="0">
                <a:solidFill>
                  <a:srgbClr val="FF0000"/>
                </a:solidFill>
              </a:rPr>
              <a:t> технологий</a:t>
            </a:r>
            <a:endParaRPr lang="ru-RU" sz="2800" dirty="0"/>
          </a:p>
        </p:txBody>
      </p:sp>
      <p:graphicFrame>
        <p:nvGraphicFramePr>
          <p:cNvPr id="24" name="Содержимое 4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фото для през\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928662" y="285729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Средства </a:t>
            </a:r>
            <a:r>
              <a:rPr lang="ru-RU" sz="2800" b="1" u="sng" dirty="0" err="1" smtClean="0">
                <a:solidFill>
                  <a:srgbClr val="FF0000"/>
                </a:solidFill>
              </a:rPr>
              <a:t>здоровьесберегающих</a:t>
            </a:r>
            <a:r>
              <a:rPr lang="ru-RU" sz="2800" b="1" u="sng" dirty="0" smtClean="0">
                <a:solidFill>
                  <a:srgbClr val="FF0000"/>
                </a:solidFill>
              </a:rPr>
              <a:t> технологий:</a:t>
            </a:r>
            <a:endParaRPr lang="ru-RU" sz="2800" dirty="0"/>
          </a:p>
        </p:txBody>
      </p:sp>
      <p:pic>
        <p:nvPicPr>
          <p:cNvPr id="20" name="Picture 2" descr="C:\Documents and Settings\Admin\Рабочий стол\фото для през\на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8429684" cy="5143536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42910" y="2285992"/>
            <a:ext cx="2428892" cy="409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1.Средства двигательной направленности: </a:t>
            </a:r>
            <a:r>
              <a:rPr lang="ru-RU" i="1" dirty="0" smtClean="0"/>
              <a:t> </a:t>
            </a:r>
            <a:br>
              <a:rPr lang="ru-RU" i="1" dirty="0" smtClean="0"/>
            </a:br>
            <a:r>
              <a:rPr lang="ru-RU" dirty="0" smtClean="0"/>
              <a:t>     • элементы движений (ходьба, бег, прыжки, метание); </a:t>
            </a:r>
            <a:br>
              <a:rPr lang="ru-RU" dirty="0" smtClean="0"/>
            </a:br>
            <a:r>
              <a:rPr lang="ru-RU" dirty="0" smtClean="0"/>
              <a:t>     • физические упражнения; </a:t>
            </a:r>
            <a:br>
              <a:rPr lang="ru-RU" dirty="0" smtClean="0"/>
            </a:br>
            <a:r>
              <a:rPr lang="ru-RU" dirty="0" smtClean="0"/>
              <a:t>     • физкультминутки, подвижные игры, гимнастика,  </a:t>
            </a:r>
            <a:r>
              <a:rPr lang="ru-RU" dirty="0" err="1" smtClean="0"/>
              <a:t>самомассаж</a:t>
            </a:r>
            <a:r>
              <a:rPr lang="ru-RU" dirty="0" smtClean="0"/>
              <a:t> и др. 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86182" y="2357430"/>
            <a:ext cx="1714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2.Оздоровительные силы природы 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(солнечные и воздушные ванны, водные </a:t>
            </a:r>
            <a:r>
              <a:rPr lang="en-US" dirty="0" smtClean="0"/>
              <a:t>     </a:t>
            </a:r>
            <a:r>
              <a:rPr lang="ru-RU" dirty="0" smtClean="0"/>
              <a:t>процедуры, </a:t>
            </a:r>
            <a:r>
              <a:rPr lang="ru-RU" dirty="0" err="1" smtClean="0"/>
              <a:t>фитотерапия</a:t>
            </a:r>
            <a:r>
              <a:rPr lang="ru-RU" dirty="0" smtClean="0"/>
              <a:t>, ингаляция).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215074" y="2285993"/>
            <a:ext cx="24288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3.Гигиенические факторы</a:t>
            </a:r>
            <a:r>
              <a:rPr lang="ru-RU" dirty="0" smtClean="0"/>
              <a:t> </a:t>
            </a:r>
            <a:endParaRPr lang="en-US" dirty="0" smtClean="0"/>
          </a:p>
          <a:p>
            <a:r>
              <a:rPr lang="ru-RU" dirty="0" smtClean="0"/>
              <a:t>(выполнение санитарно – гигиенических требований, личная и общественная гигиена, проветривание, влажная уборка помещений, соблюдение режима дня и т.д.).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3" name="Picture 5" descr="C:\Documents and Settings\Admin\Рабочий стол\фото для през\DSCF1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05692" y="1863970"/>
            <a:ext cx="5332615" cy="3998422"/>
          </a:xfrm>
          <a:prstGeom prst="rect">
            <a:avLst/>
          </a:prstGeom>
          <a:noFill/>
        </p:spPr>
      </p:pic>
      <p:pic>
        <p:nvPicPr>
          <p:cNvPr id="4" name="Picture 2" descr="C:\Documents and Settings\Admin\Рабочий стол\фото для през\06.gif"/>
          <p:cNvPicPr>
            <a:picLocks noChangeAspect="1" noChangeArrowheads="1"/>
          </p:cNvPicPr>
          <p:nvPr/>
        </p:nvPicPr>
        <p:blipFill>
          <a:blip r:embed="rId3"/>
          <a:srcRect l="2031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Documents and Settings\Admin\Рабочий стол\фото для през\DSCF1506.JPG"/>
          <p:cNvPicPr>
            <a:picLocks noChangeAspect="1" noChangeArrowheads="1"/>
          </p:cNvPicPr>
          <p:nvPr/>
        </p:nvPicPr>
        <p:blipFill>
          <a:blip r:embed="rId4" cstate="print"/>
          <a:srcRect t="12244" r="16418"/>
          <a:stretch>
            <a:fillRect/>
          </a:stretch>
        </p:blipFill>
        <p:spPr bwMode="auto">
          <a:xfrm>
            <a:off x="4286248" y="1928802"/>
            <a:ext cx="4044751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 descr="C:\Documents and Settings\Admin\Рабочий стол\фото для през\DSCF1505.JPG"/>
          <p:cNvPicPr>
            <a:picLocks noChangeAspect="1" noChangeArrowheads="1"/>
          </p:cNvPicPr>
          <p:nvPr/>
        </p:nvPicPr>
        <p:blipFill>
          <a:blip r:embed="rId5" cstate="print"/>
          <a:srcRect t="7780" r="2858" b="14187"/>
          <a:stretch>
            <a:fillRect/>
          </a:stretch>
        </p:blipFill>
        <p:spPr bwMode="auto">
          <a:xfrm>
            <a:off x="357158" y="3286124"/>
            <a:ext cx="4015682" cy="2500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C:\Documents and Settings\Admin\Рабочий стол\фото для през\016.JPG"/>
          <p:cNvPicPr>
            <a:picLocks noChangeAspect="1" noChangeArrowheads="1"/>
          </p:cNvPicPr>
          <p:nvPr/>
        </p:nvPicPr>
        <p:blipFill>
          <a:blip r:embed="rId6" cstate="print"/>
          <a:srcRect t="14205" r="3191" b="19502"/>
          <a:stretch>
            <a:fillRect/>
          </a:stretch>
        </p:blipFill>
        <p:spPr bwMode="auto">
          <a:xfrm>
            <a:off x="785786" y="428604"/>
            <a:ext cx="2625829" cy="23574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3500430" y="285728"/>
            <a:ext cx="52149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Дыхательные упражнения улучшают ритмику организма, развивают самоконтроль и произвольность.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0" t="25134" r="-1"/>
          <a:stretch/>
        </p:blipFill>
        <p:spPr bwMode="auto">
          <a:xfrm>
            <a:off x="-54243" y="0"/>
            <a:ext cx="9226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Г.П\IMG_6774.jpg"/>
          <p:cNvPicPr>
            <a:picLocks noChangeAspect="1" noChangeArrowheads="1"/>
          </p:cNvPicPr>
          <p:nvPr/>
        </p:nvPicPr>
        <p:blipFill>
          <a:blip r:embed="rId3" cstate="print"/>
          <a:srcRect t="-5490" r="13381"/>
          <a:stretch>
            <a:fillRect/>
          </a:stretch>
        </p:blipFill>
        <p:spPr bwMode="auto">
          <a:xfrm rot="21017125">
            <a:off x="387164" y="2012743"/>
            <a:ext cx="2742809" cy="44537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 descr="C:\Documents and Settings\Admin\Рабочий стол\Г.П\IMG_6776.jpg"/>
          <p:cNvPicPr>
            <a:picLocks noChangeAspect="1" noChangeArrowheads="1"/>
          </p:cNvPicPr>
          <p:nvPr/>
        </p:nvPicPr>
        <p:blipFill>
          <a:blip r:embed="rId4" cstate="print"/>
          <a:srcRect r="11352" b="-3663"/>
          <a:stretch>
            <a:fillRect/>
          </a:stretch>
        </p:blipFill>
        <p:spPr bwMode="auto">
          <a:xfrm rot="301688">
            <a:off x="5876209" y="2158891"/>
            <a:ext cx="2861357" cy="44613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2" descr="C:\Documents and Settings\Admin\Рабочий стол\Г.П\IMG_67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148" y="260648"/>
            <a:ext cx="2484276" cy="331236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54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6" name="Picture 2" descr="http://halisahainsaati.com/images/559da1eeade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71472" y="571480"/>
            <a:ext cx="4214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</a:rPr>
              <a:t>Глазодвигательные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  упражнения    позволяют  расширять поле зрения, улучшить восприятие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4" name="Picture 4" descr="C:\Documents and Settings\Admin\Рабочий стол\Г.П\IMG_6746.jpg"/>
          <p:cNvPicPr>
            <a:picLocks noChangeAspect="1" noChangeArrowheads="1"/>
          </p:cNvPicPr>
          <p:nvPr/>
        </p:nvPicPr>
        <p:blipFill>
          <a:blip r:embed="rId4" cstate="print"/>
          <a:srcRect t="10606" r="29032" b="22727"/>
          <a:stretch>
            <a:fillRect/>
          </a:stretch>
        </p:blipFill>
        <p:spPr bwMode="auto">
          <a:xfrm>
            <a:off x="335109" y="3340661"/>
            <a:ext cx="2508699" cy="30529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2" descr="C:\Documents and Settings\Admin\Рабочий стол\Г.П\IMG_6748.jpg"/>
          <p:cNvPicPr>
            <a:picLocks noChangeAspect="1" noChangeArrowheads="1"/>
          </p:cNvPicPr>
          <p:nvPr/>
        </p:nvPicPr>
        <p:blipFill>
          <a:blip r:embed="rId5" cstate="print"/>
          <a:srcRect l="4762" t="16071" r="7143" b="26786"/>
          <a:stretch>
            <a:fillRect/>
          </a:stretch>
        </p:blipFill>
        <p:spPr bwMode="auto">
          <a:xfrm>
            <a:off x="5481230" y="3700744"/>
            <a:ext cx="3130120" cy="260798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69" y="620162"/>
            <a:ext cx="2858969" cy="21442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i?id=185050450-57-72&amp;n=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2"/>
            <a:ext cx="9139238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1274317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i="1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В процессе проведения физкультминуток, </a:t>
            </a:r>
            <a:r>
              <a:rPr lang="ru-RU" sz="2800" b="1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естественно </a:t>
            </a:r>
            <a:r>
              <a:rPr lang="ru-RU" sz="2800" b="1" i="1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и ненавязчиво воспитывается поведение детей, развивается мышечная активность, </a:t>
            </a:r>
            <a:r>
              <a:rPr lang="ru-RU" sz="2800" b="1" i="1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коррегируются</a:t>
            </a:r>
            <a:r>
              <a:rPr lang="ru-RU" sz="2800" b="1" i="1" kern="5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FreeSans"/>
              </a:rPr>
              <a:t> недостатки речи, активизируется имеющийся словарный запас.</a:t>
            </a:r>
            <a:endParaRPr lang="ru-RU" sz="2800" b="1" i="1" kern="50" dirty="0">
              <a:effectLst/>
              <a:latin typeface="Liberation Serif"/>
              <a:ea typeface="Droid Sans Fallback"/>
              <a:cs typeface="Free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</TotalTime>
  <Words>191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Schoolbook</vt:lpstr>
      <vt:lpstr>Droid Sans Fallback</vt:lpstr>
      <vt:lpstr>FreeSans</vt:lpstr>
      <vt:lpstr>Liberation Serif</vt:lpstr>
      <vt:lpstr>Lucida Sans Unicode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села Червона дибровка Шебекинского района Белгородской области»</dc:title>
  <cp:lastModifiedBy>Пользователь</cp:lastModifiedBy>
  <cp:revision>123</cp:revision>
  <dcterms:modified xsi:type="dcterms:W3CDTF">2016-01-24T20:40:02Z</dcterms:modified>
</cp:coreProperties>
</file>